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9"/>
  </p:notesMasterIdLst>
  <p:sldIdLst>
    <p:sldId id="264" r:id="rId2"/>
    <p:sldId id="258" r:id="rId3"/>
    <p:sldId id="259" r:id="rId4"/>
    <p:sldId id="261" r:id="rId5"/>
    <p:sldId id="260" r:id="rId6"/>
    <p:sldId id="262" r:id="rId7"/>
    <p:sldId id="263" r:id="rId8"/>
  </p:sldIdLst>
  <p:sldSz cx="9144000" cy="5143500" type="screen16x9"/>
  <p:notesSz cx="7010400" cy="9296400"/>
  <p:embeddedFontLst>
    <p:embeddedFont>
      <p:font typeface="Trebuchet MS" pitchFamily="34" charset="0"/>
      <p:regular r:id="rId10"/>
      <p:bold r:id="rId11"/>
      <p:italic r:id="rId12"/>
      <p:boldItalic r:id="rId13"/>
    </p:embeddedFont>
    <p:embeddedFont>
      <p:font typeface="Wingdings 3" pitchFamily="18" charset="2"/>
      <p:regular r:id="rId14"/>
    </p:embeddedFont>
    <p:embeddedFont>
      <p:font typeface="Average" charset="0"/>
      <p:regular r:id="rId15"/>
    </p:embeddedFont>
    <p:embeddedFont>
      <p:font typeface="MS PGothic" pitchFamily="34" charset="-128"/>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4CF54-0A22-9D9D-ACEF-22B02571340C}" v="18" dt="2021-06-21T15:01:49.141"/>
    <p1510:client id="{FA86769B-DFAC-9B4C-4829-1D888E4E9D57}" v="65" dt="2021-06-09T11:37:38.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47" d="100"/>
          <a:sy n="147" d="100"/>
        </p:scale>
        <p:origin x="-594"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Aloisio" userId="S::faloisio@worldbank.org::b5ce9fdd-30e6-48c6-a8b1-74219e1de216" providerId="AD" clId="Web-{FA86769B-DFAC-9B4C-4829-1D888E4E9D57}"/>
    <pc:docChg chg="modSld modMainMaster">
      <pc:chgData name="Francesca Aloisio" userId="S::faloisio@worldbank.org::b5ce9fdd-30e6-48c6-a8b1-74219e1de216" providerId="AD" clId="Web-{FA86769B-DFAC-9B4C-4829-1D888E4E9D57}" dt="2021-06-09T11:37:38.381" v="50"/>
      <pc:docMkLst>
        <pc:docMk/>
      </pc:docMkLst>
      <pc:sldChg chg="addSp delSp modSp mod">
        <pc:chgData name="Francesca Aloisio" userId="S::faloisio@worldbank.org::b5ce9fdd-30e6-48c6-a8b1-74219e1de216" providerId="AD" clId="Web-{FA86769B-DFAC-9B4C-4829-1D888E4E9D57}" dt="2021-06-09T11:36:09.253" v="35"/>
        <pc:sldMkLst>
          <pc:docMk/>
          <pc:sldMk cId="0" sldId="256"/>
        </pc:sldMkLst>
        <pc:picChg chg="add mod">
          <ac:chgData name="Francesca Aloisio" userId="S::faloisio@worldbank.org::b5ce9fdd-30e6-48c6-a8b1-74219e1de216" providerId="AD" clId="Web-{FA86769B-DFAC-9B4C-4829-1D888E4E9D57}" dt="2021-06-09T11:36:09.253" v="35"/>
          <ac:picMkLst>
            <pc:docMk/>
            <pc:sldMk cId="0" sldId="256"/>
            <ac:picMk id="2" creationId="{DC4F43C7-A562-4602-A0DF-25AEB5605B25}"/>
          </ac:picMkLst>
        </pc:picChg>
        <pc:picChg chg="add del mod">
          <ac:chgData name="Francesca Aloisio" userId="S::faloisio@worldbank.org::b5ce9fdd-30e6-48c6-a8b1-74219e1de216" providerId="AD" clId="Web-{FA86769B-DFAC-9B4C-4829-1D888E4E9D57}" dt="2021-06-09T11:32:58.385" v="12"/>
          <ac:picMkLst>
            <pc:docMk/>
            <pc:sldMk cId="0" sldId="256"/>
            <ac:picMk id="3" creationId="{8FE29671-7F74-43B7-A2E0-AEAF6B0359B1}"/>
          </ac:picMkLst>
        </pc:picChg>
        <pc:picChg chg="add mod">
          <ac:chgData name="Francesca Aloisio" userId="S::faloisio@worldbank.org::b5ce9fdd-30e6-48c6-a8b1-74219e1de216" providerId="AD" clId="Web-{FA86769B-DFAC-9B4C-4829-1D888E4E9D57}" dt="2021-06-09T11:36:09.253" v="35"/>
          <ac:picMkLst>
            <pc:docMk/>
            <pc:sldMk cId="0" sldId="256"/>
            <ac:picMk id="4" creationId="{2249DDDB-79C7-4336-9D2E-2FE4C7E019C0}"/>
          </ac:picMkLst>
        </pc:picChg>
      </pc:sldChg>
      <pc:sldChg chg="addSp mod">
        <pc:chgData name="Francesca Aloisio" userId="S::faloisio@worldbank.org::b5ce9fdd-30e6-48c6-a8b1-74219e1de216" providerId="AD" clId="Web-{FA86769B-DFAC-9B4C-4829-1D888E4E9D57}" dt="2021-06-09T11:37:22.412" v="38"/>
        <pc:sldMkLst>
          <pc:docMk/>
          <pc:sldMk cId="0" sldId="257"/>
        </pc:sldMkLst>
        <pc:picChg chg="add">
          <ac:chgData name="Francesca Aloisio" userId="S::faloisio@worldbank.org::b5ce9fdd-30e6-48c6-a8b1-74219e1de216" providerId="AD" clId="Web-{FA86769B-DFAC-9B4C-4829-1D888E4E9D57}" dt="2021-06-09T11:37:22.365" v="37"/>
          <ac:picMkLst>
            <pc:docMk/>
            <pc:sldMk cId="0" sldId="257"/>
            <ac:picMk id="2" creationId="{E8CE5ACA-F423-4057-AC51-18A5F79C40F1}"/>
          </ac:picMkLst>
        </pc:picChg>
        <pc:picChg chg="add">
          <ac:chgData name="Francesca Aloisio" userId="S::faloisio@worldbank.org::b5ce9fdd-30e6-48c6-a8b1-74219e1de216" providerId="AD" clId="Web-{FA86769B-DFAC-9B4C-4829-1D888E4E9D57}" dt="2021-06-09T11:37:22.412" v="38"/>
          <ac:picMkLst>
            <pc:docMk/>
            <pc:sldMk cId="0" sldId="257"/>
            <ac:picMk id="3" creationId="{DB6666B4-8040-47F0-9BF1-843A0139A261}"/>
          </ac:picMkLst>
        </pc:picChg>
      </pc:sldChg>
      <pc:sldChg chg="addSp mod">
        <pc:chgData name="Francesca Aloisio" userId="S::faloisio@worldbank.org::b5ce9fdd-30e6-48c6-a8b1-74219e1de216" providerId="AD" clId="Web-{FA86769B-DFAC-9B4C-4829-1D888E4E9D57}" dt="2021-06-09T11:37:24.990" v="40"/>
        <pc:sldMkLst>
          <pc:docMk/>
          <pc:sldMk cId="0" sldId="258"/>
        </pc:sldMkLst>
        <pc:picChg chg="add">
          <ac:chgData name="Francesca Aloisio" userId="S::faloisio@worldbank.org::b5ce9fdd-30e6-48c6-a8b1-74219e1de216" providerId="AD" clId="Web-{FA86769B-DFAC-9B4C-4829-1D888E4E9D57}" dt="2021-06-09T11:37:24.943" v="39"/>
          <ac:picMkLst>
            <pc:docMk/>
            <pc:sldMk cId="0" sldId="258"/>
            <ac:picMk id="2" creationId="{0C64B9BC-D626-42BE-890F-30BF0C2FBD8D}"/>
          </ac:picMkLst>
        </pc:picChg>
        <pc:picChg chg="add">
          <ac:chgData name="Francesca Aloisio" userId="S::faloisio@worldbank.org::b5ce9fdd-30e6-48c6-a8b1-74219e1de216" providerId="AD" clId="Web-{FA86769B-DFAC-9B4C-4829-1D888E4E9D57}" dt="2021-06-09T11:37:24.990" v="40"/>
          <ac:picMkLst>
            <pc:docMk/>
            <pc:sldMk cId="0" sldId="258"/>
            <ac:picMk id="3" creationId="{48FB77D3-63F8-4C15-92FA-9D59DC69A70C}"/>
          </ac:picMkLst>
        </pc:picChg>
      </pc:sldChg>
      <pc:sldChg chg="addSp mod">
        <pc:chgData name="Francesca Aloisio" userId="S::faloisio@worldbank.org::b5ce9fdd-30e6-48c6-a8b1-74219e1de216" providerId="AD" clId="Web-{FA86769B-DFAC-9B4C-4829-1D888E4E9D57}" dt="2021-06-09T11:37:26.803" v="42"/>
        <pc:sldMkLst>
          <pc:docMk/>
          <pc:sldMk cId="0" sldId="259"/>
        </pc:sldMkLst>
        <pc:picChg chg="add">
          <ac:chgData name="Francesca Aloisio" userId="S::faloisio@worldbank.org::b5ce9fdd-30e6-48c6-a8b1-74219e1de216" providerId="AD" clId="Web-{FA86769B-DFAC-9B4C-4829-1D888E4E9D57}" dt="2021-06-09T11:37:26.756" v="41"/>
          <ac:picMkLst>
            <pc:docMk/>
            <pc:sldMk cId="0" sldId="259"/>
            <ac:picMk id="2" creationId="{1C63C3CF-7095-4B1B-91D5-6728F67B11A0}"/>
          </ac:picMkLst>
        </pc:picChg>
        <pc:picChg chg="add">
          <ac:chgData name="Francesca Aloisio" userId="S::faloisio@worldbank.org::b5ce9fdd-30e6-48c6-a8b1-74219e1de216" providerId="AD" clId="Web-{FA86769B-DFAC-9B4C-4829-1D888E4E9D57}" dt="2021-06-09T11:37:26.803" v="42"/>
          <ac:picMkLst>
            <pc:docMk/>
            <pc:sldMk cId="0" sldId="259"/>
            <ac:picMk id="3" creationId="{97873A39-A236-4010-B23E-3160CF0894AC}"/>
          </ac:picMkLst>
        </pc:picChg>
      </pc:sldChg>
      <pc:sldChg chg="addSp mod">
        <pc:chgData name="Francesca Aloisio" userId="S::faloisio@worldbank.org::b5ce9fdd-30e6-48c6-a8b1-74219e1de216" providerId="AD" clId="Web-{FA86769B-DFAC-9B4C-4829-1D888E4E9D57}" dt="2021-06-09T11:37:29.959" v="44"/>
        <pc:sldMkLst>
          <pc:docMk/>
          <pc:sldMk cId="0" sldId="260"/>
        </pc:sldMkLst>
        <pc:picChg chg="add">
          <ac:chgData name="Francesca Aloisio" userId="S::faloisio@worldbank.org::b5ce9fdd-30e6-48c6-a8b1-74219e1de216" providerId="AD" clId="Web-{FA86769B-DFAC-9B4C-4829-1D888E4E9D57}" dt="2021-06-09T11:37:29.912" v="43"/>
          <ac:picMkLst>
            <pc:docMk/>
            <pc:sldMk cId="0" sldId="260"/>
            <ac:picMk id="2" creationId="{955F2D2E-726D-4139-BE1C-85AB7782AF7A}"/>
          </ac:picMkLst>
        </pc:picChg>
        <pc:picChg chg="add">
          <ac:chgData name="Francesca Aloisio" userId="S::faloisio@worldbank.org::b5ce9fdd-30e6-48c6-a8b1-74219e1de216" providerId="AD" clId="Web-{FA86769B-DFAC-9B4C-4829-1D888E4E9D57}" dt="2021-06-09T11:37:29.959" v="44"/>
          <ac:picMkLst>
            <pc:docMk/>
            <pc:sldMk cId="0" sldId="260"/>
            <ac:picMk id="3" creationId="{8DC5BD67-873E-43D3-B637-4523A4A75314}"/>
          </ac:picMkLst>
        </pc:picChg>
      </pc:sldChg>
      <pc:sldChg chg="addSp mod">
        <pc:chgData name="Francesca Aloisio" userId="S::faloisio@worldbank.org::b5ce9fdd-30e6-48c6-a8b1-74219e1de216" providerId="AD" clId="Web-{FA86769B-DFAC-9B4C-4829-1D888E4E9D57}" dt="2021-06-09T11:37:32.146" v="46"/>
        <pc:sldMkLst>
          <pc:docMk/>
          <pc:sldMk cId="0" sldId="261"/>
        </pc:sldMkLst>
        <pc:picChg chg="add">
          <ac:chgData name="Francesca Aloisio" userId="S::faloisio@worldbank.org::b5ce9fdd-30e6-48c6-a8b1-74219e1de216" providerId="AD" clId="Web-{FA86769B-DFAC-9B4C-4829-1D888E4E9D57}" dt="2021-06-09T11:37:32.100" v="45"/>
          <ac:picMkLst>
            <pc:docMk/>
            <pc:sldMk cId="0" sldId="261"/>
            <ac:picMk id="2" creationId="{12A0D3D9-E715-41B0-A6EB-073B5D8DBCF1}"/>
          </ac:picMkLst>
        </pc:picChg>
        <pc:picChg chg="add">
          <ac:chgData name="Francesca Aloisio" userId="S::faloisio@worldbank.org::b5ce9fdd-30e6-48c6-a8b1-74219e1de216" providerId="AD" clId="Web-{FA86769B-DFAC-9B4C-4829-1D888E4E9D57}" dt="2021-06-09T11:37:32.146" v="46"/>
          <ac:picMkLst>
            <pc:docMk/>
            <pc:sldMk cId="0" sldId="261"/>
            <ac:picMk id="3" creationId="{D71C3A08-FF1F-4AB0-A963-BFE095F6CA7A}"/>
          </ac:picMkLst>
        </pc:picChg>
      </pc:sldChg>
      <pc:sldChg chg="addSp mod">
        <pc:chgData name="Francesca Aloisio" userId="S::faloisio@worldbank.org::b5ce9fdd-30e6-48c6-a8b1-74219e1de216" providerId="AD" clId="Web-{FA86769B-DFAC-9B4C-4829-1D888E4E9D57}" dt="2021-06-09T11:37:34.725" v="48"/>
        <pc:sldMkLst>
          <pc:docMk/>
          <pc:sldMk cId="0" sldId="262"/>
        </pc:sldMkLst>
        <pc:picChg chg="add">
          <ac:chgData name="Francesca Aloisio" userId="S::faloisio@worldbank.org::b5ce9fdd-30e6-48c6-a8b1-74219e1de216" providerId="AD" clId="Web-{FA86769B-DFAC-9B4C-4829-1D888E4E9D57}" dt="2021-06-09T11:37:34.678" v="47"/>
          <ac:picMkLst>
            <pc:docMk/>
            <pc:sldMk cId="0" sldId="262"/>
            <ac:picMk id="2" creationId="{71023A58-683A-4996-A83E-2D6CF5FF4193}"/>
          </ac:picMkLst>
        </pc:picChg>
        <pc:picChg chg="add">
          <ac:chgData name="Francesca Aloisio" userId="S::faloisio@worldbank.org::b5ce9fdd-30e6-48c6-a8b1-74219e1de216" providerId="AD" clId="Web-{FA86769B-DFAC-9B4C-4829-1D888E4E9D57}" dt="2021-06-09T11:37:34.725" v="48"/>
          <ac:picMkLst>
            <pc:docMk/>
            <pc:sldMk cId="0" sldId="262"/>
            <ac:picMk id="3" creationId="{34E50B0B-71D4-4FFF-B079-85A4B5B542B4}"/>
          </ac:picMkLst>
        </pc:picChg>
      </pc:sldChg>
      <pc:sldChg chg="addSp modSp mod">
        <pc:chgData name="Francesca Aloisio" userId="S::faloisio@worldbank.org::b5ce9fdd-30e6-48c6-a8b1-74219e1de216" providerId="AD" clId="Web-{FA86769B-DFAC-9B4C-4829-1D888E4E9D57}" dt="2021-06-09T11:37:38.381" v="50"/>
        <pc:sldMkLst>
          <pc:docMk/>
          <pc:sldMk cId="0" sldId="263"/>
        </pc:sldMkLst>
        <pc:spChg chg="mod">
          <ac:chgData name="Francesca Aloisio" userId="S::faloisio@worldbank.org::b5ce9fdd-30e6-48c6-a8b1-74219e1de216" providerId="AD" clId="Web-{FA86769B-DFAC-9B4C-4829-1D888E4E9D57}" dt="2021-06-09T11:34:19.310" v="31" actId="20577"/>
          <ac:spMkLst>
            <pc:docMk/>
            <pc:sldMk cId="0" sldId="263"/>
            <ac:spMk id="129" creationId="{00000000-0000-0000-0000-000000000000}"/>
          </ac:spMkLst>
        </pc:spChg>
        <pc:picChg chg="add">
          <ac:chgData name="Francesca Aloisio" userId="S::faloisio@worldbank.org::b5ce9fdd-30e6-48c6-a8b1-74219e1de216" providerId="AD" clId="Web-{FA86769B-DFAC-9B4C-4829-1D888E4E9D57}" dt="2021-06-09T11:37:38.334" v="49"/>
          <ac:picMkLst>
            <pc:docMk/>
            <pc:sldMk cId="0" sldId="263"/>
            <ac:picMk id="2" creationId="{20EA2088-8500-40FA-B5B4-A24D68AFC293}"/>
          </ac:picMkLst>
        </pc:picChg>
        <pc:picChg chg="add">
          <ac:chgData name="Francesca Aloisio" userId="S::faloisio@worldbank.org::b5ce9fdd-30e6-48c6-a8b1-74219e1de216" providerId="AD" clId="Web-{FA86769B-DFAC-9B4C-4829-1D888E4E9D57}" dt="2021-06-09T11:37:38.381" v="50"/>
          <ac:picMkLst>
            <pc:docMk/>
            <pc:sldMk cId="0" sldId="263"/>
            <ac:picMk id="3" creationId="{D939F9C9-E956-4DB3-B000-33192B25640B}"/>
          </ac:picMkLst>
        </pc:picChg>
      </pc:sldChg>
      <pc:sldMasterChg chg="mod setBg modSldLayout">
        <pc:chgData name="Francesca Aloisio" userId="S::faloisio@worldbank.org::b5ce9fdd-30e6-48c6-a8b1-74219e1de216" providerId="AD" clId="Web-{FA86769B-DFAC-9B4C-4829-1D888E4E9D57}" dt="2021-06-09T11:36:56.849" v="36"/>
        <pc:sldMasterMkLst>
          <pc:docMk/>
          <pc:sldMasterMk cId="0" sldId="2147483659"/>
        </pc:sldMasterMkLst>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48"/>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49"/>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0"/>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1"/>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2"/>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3"/>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4"/>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5"/>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6"/>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7"/>
          </pc:sldLayoutMkLst>
        </pc:sldLayoutChg>
        <pc:sldLayoutChg chg="mod">
          <pc:chgData name="Francesca Aloisio" userId="S::faloisio@worldbank.org::b5ce9fdd-30e6-48c6-a8b1-74219e1de216" providerId="AD" clId="Web-{FA86769B-DFAC-9B4C-4829-1D888E4E9D57}" dt="2021-06-09T11:36:56.849" v="36"/>
          <pc:sldLayoutMkLst>
            <pc:docMk/>
            <pc:sldMasterMk cId="0" sldId="2147483659"/>
            <pc:sldLayoutMk cId="0" sldId="2147483658"/>
          </pc:sldLayoutMkLst>
        </pc:sldLayoutChg>
      </pc:sldMasterChg>
    </pc:docChg>
  </pc:docChgLst>
  <pc:docChgLst>
    <pc:chgData name="Francesca Aloisio" userId="S::faloisio@worldbank.org::b5ce9fdd-30e6-48c6-a8b1-74219e1de216" providerId="AD" clId="Web-{09D4CF54-0A22-9D9D-ACEF-22B02571340C}"/>
    <pc:docChg chg="addSld delSld modSld sldOrd addMainMaster">
      <pc:chgData name="Francesca Aloisio" userId="S::faloisio@worldbank.org::b5ce9fdd-30e6-48c6-a8b1-74219e1de216" providerId="AD" clId="Web-{09D4CF54-0A22-9D9D-ACEF-22B02571340C}" dt="2021-06-21T15:01:49.141" v="16"/>
      <pc:docMkLst>
        <pc:docMk/>
      </pc:docMkLst>
      <pc:sldChg chg="delSp del">
        <pc:chgData name="Francesca Aloisio" userId="S::faloisio@worldbank.org::b5ce9fdd-30e6-48c6-a8b1-74219e1de216" providerId="AD" clId="Web-{09D4CF54-0A22-9D9D-ACEF-22B02571340C}" dt="2021-06-21T15:01:49.141" v="16"/>
        <pc:sldMkLst>
          <pc:docMk/>
          <pc:sldMk cId="0" sldId="257"/>
        </pc:sldMkLst>
        <pc:spChg chg="del">
          <ac:chgData name="Francesca Aloisio" userId="S::faloisio@worldbank.org::b5ce9fdd-30e6-48c6-a8b1-74219e1de216" providerId="AD" clId="Web-{09D4CF54-0A22-9D9D-ACEF-22B02571340C}" dt="2021-06-21T14:58:33.245" v="0"/>
          <ac:spMkLst>
            <pc:docMk/>
            <pc:sldMk cId="0" sldId="257"/>
            <ac:spMk id="70" creationId="{00000000-0000-0000-0000-000000000000}"/>
          </ac:spMkLst>
        </pc:spChg>
      </pc:sldChg>
      <pc:sldChg chg="modSp add ord">
        <pc:chgData name="Francesca Aloisio" userId="S::faloisio@worldbank.org::b5ce9fdd-30e6-48c6-a8b1-74219e1de216" providerId="AD" clId="Web-{09D4CF54-0A22-9D9D-ACEF-22B02571340C}" dt="2021-06-21T15:01:25.421" v="15" actId="1076"/>
        <pc:sldMkLst>
          <pc:docMk/>
          <pc:sldMk cId="3094806069" sldId="264"/>
        </pc:sldMkLst>
        <pc:spChg chg="mod">
          <ac:chgData name="Francesca Aloisio" userId="S::faloisio@worldbank.org::b5ce9fdd-30e6-48c6-a8b1-74219e1de216" providerId="AD" clId="Web-{09D4CF54-0A22-9D9D-ACEF-22B02571340C}" dt="2021-06-21T15:01:25.421" v="15" actId="1076"/>
          <ac:spMkLst>
            <pc:docMk/>
            <pc:sldMk cId="3094806069" sldId="264"/>
            <ac:spMk id="98" creationId="{00000000-0000-0000-0000-000000000000}"/>
          </ac:spMkLst>
        </pc:spChg>
      </pc:sldChg>
      <pc:sldMasterChg chg="add addSldLayout">
        <pc:chgData name="Francesca Aloisio" userId="S::faloisio@worldbank.org::b5ce9fdd-30e6-48c6-a8b1-74219e1de216" providerId="AD" clId="Web-{09D4CF54-0A22-9D9D-ACEF-22B02571340C}" dt="2021-06-21T14:59:10.886" v="1"/>
        <pc:sldMasterMkLst>
          <pc:docMk/>
          <pc:sldMasterMk cId="0" sldId="2147483660"/>
        </pc:sldMasterMkLst>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1"/>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2"/>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3"/>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4"/>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5"/>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6"/>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7"/>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8"/>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69"/>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70"/>
          </pc:sldLayoutMkLst>
        </pc:sldLayoutChg>
        <pc:sldLayoutChg chg="add">
          <pc:chgData name="Francesca Aloisio" userId="S::faloisio@worldbank.org::b5ce9fdd-30e6-48c6-a8b1-74219e1de216" providerId="AD" clId="Web-{09D4CF54-0A22-9D9D-ACEF-22B02571340C}" dt="2021-06-21T14:59:10.886" v="1"/>
          <pc:sldLayoutMkLst>
            <pc:docMk/>
            <pc:sldMasterMk cId="0" sldId="2147483660"/>
            <pc:sldLayoutMk cId="0"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016311a9d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016311a9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e01631194f_1_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e01631194f_1_1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01631194f_1_5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e01631194f_1_5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01631194f_3_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01631194f_3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01631194f_3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01631194f_3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01631194f_3_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e01631194f_3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01631194f_3_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e01631194f_3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96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812810" indent="0" algn="ctr">
              <a:buNone/>
              <a:defRPr>
                <a:solidFill>
                  <a:schemeClr val="tx1">
                    <a:tint val="75000"/>
                  </a:schemeClr>
                </a:solidFill>
              </a:defRPr>
            </a:lvl2pPr>
            <a:lvl3pPr marL="1625620" indent="0" algn="ctr">
              <a:buNone/>
              <a:defRPr>
                <a:solidFill>
                  <a:schemeClr val="tx1">
                    <a:tint val="75000"/>
                  </a:schemeClr>
                </a:solidFill>
              </a:defRPr>
            </a:lvl3pPr>
            <a:lvl4pPr marL="2438430" indent="0" algn="ctr">
              <a:buNone/>
              <a:defRPr>
                <a:solidFill>
                  <a:schemeClr val="tx1">
                    <a:tint val="75000"/>
                  </a:schemeClr>
                </a:solidFill>
              </a:defRPr>
            </a:lvl4pPr>
            <a:lvl5pPr marL="3251241" indent="0" algn="ctr">
              <a:buNone/>
              <a:defRPr>
                <a:solidFill>
                  <a:schemeClr val="tx1">
                    <a:tint val="75000"/>
                  </a:schemeClr>
                </a:solidFill>
              </a:defRPr>
            </a:lvl5pPr>
            <a:lvl6pPr marL="4064051" indent="0" algn="ctr">
              <a:buNone/>
              <a:defRPr>
                <a:solidFill>
                  <a:schemeClr val="tx1">
                    <a:tint val="75000"/>
                  </a:schemeClr>
                </a:solidFill>
              </a:defRPr>
            </a:lvl6pPr>
            <a:lvl7pPr marL="4876861" indent="0" algn="ctr">
              <a:buNone/>
              <a:defRPr>
                <a:solidFill>
                  <a:schemeClr val="tx1">
                    <a:tint val="75000"/>
                  </a:schemeClr>
                </a:solidFill>
              </a:defRPr>
            </a:lvl7pPr>
            <a:lvl8pPr marL="5689671" indent="0" algn="ctr">
              <a:buNone/>
              <a:defRPr>
                <a:solidFill>
                  <a:schemeClr val="tx1">
                    <a:tint val="75000"/>
                  </a:schemeClr>
                </a:solidFill>
              </a:defRPr>
            </a:lvl8pPr>
            <a:lvl9pPr marL="6502481"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184022134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7822"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469225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7822"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2844">
                <a:solidFill>
                  <a:schemeClr val="tx1">
                    <a:lumMod val="50000"/>
                    <a:lumOff val="50000"/>
                  </a:schemeClr>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
        <p:nvSpPr>
          <p:cNvPr id="20" name="TextBox 19"/>
          <p:cNvSpPr txBox="1"/>
          <p:nvPr/>
        </p:nvSpPr>
        <p:spPr>
          <a:xfrm>
            <a:off x="406403" y="592784"/>
            <a:ext cx="457200" cy="43858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latin typeface="Arial"/>
              </a:rPr>
              <a:t>”</a:t>
            </a:r>
            <a:endParaRPr lang="en-US" sz="3200"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73578448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7822"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15825892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7822"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4267">
                <a:solidFill>
                  <a:schemeClr val="tx1">
                    <a:lumMod val="75000"/>
                    <a:lumOff val="25000"/>
                  </a:schemeClr>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3200">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
        <p:nvSpPr>
          <p:cNvPr id="24" name="TextBox 23"/>
          <p:cNvSpPr txBox="1"/>
          <p:nvPr/>
        </p:nvSpPr>
        <p:spPr>
          <a:xfrm>
            <a:off x="406403" y="592784"/>
            <a:ext cx="457200" cy="43858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2445015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7822"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4267">
                <a:solidFill>
                  <a:schemeClr val="accent1"/>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3200">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1360074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353979860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56416753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it-IT" smtClean="0"/>
              <a:t>Fare clic per modificare lo stile del titolo</a:t>
            </a:r>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171409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ight Blue Title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D876B857-8D8A-402A-9E89-F1A4E6221D0D}"/>
              </a:ext>
            </a:extLst>
          </p:cNvPr>
          <p:cNvSpPr>
            <a:spLocks noChangeArrowheads="1"/>
          </p:cNvSpPr>
          <p:nvPr/>
        </p:nvSpPr>
        <p:spPr bwMode="auto">
          <a:xfrm flipV="1">
            <a:off x="0" y="9"/>
            <a:ext cx="9144000" cy="3359944"/>
          </a:xfrm>
          <a:prstGeom prst="rect">
            <a:avLst/>
          </a:prstGeom>
          <a:solidFill>
            <a:srgbClr val="139AF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6" name="Line 1086">
            <a:extLst>
              <a:ext uri="{FF2B5EF4-FFF2-40B4-BE49-F238E27FC236}">
                <a16:creationId xmlns="" xmlns:a16="http://schemas.microsoft.com/office/drawing/2014/main" id="{00F67050-3F12-4CAE-9FE5-0F1FD5E4AF9B}"/>
              </a:ext>
            </a:extLst>
          </p:cNvPr>
          <p:cNvSpPr>
            <a:spLocks noChangeShapeType="1"/>
          </p:cNvSpPr>
          <p:nvPr/>
        </p:nvSpPr>
        <p:spPr bwMode="auto">
          <a:xfrm>
            <a:off x="484190" y="463162"/>
            <a:ext cx="1587" cy="119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7" name="Line 1087">
            <a:extLst>
              <a:ext uri="{FF2B5EF4-FFF2-40B4-BE49-F238E27FC236}">
                <a16:creationId xmlns="" xmlns:a16="http://schemas.microsoft.com/office/drawing/2014/main" id="{943E21C9-493E-4C1A-86E8-E0604D003112}"/>
              </a:ext>
            </a:extLst>
          </p:cNvPr>
          <p:cNvSpPr>
            <a:spLocks noChangeShapeType="1"/>
          </p:cNvSpPr>
          <p:nvPr/>
        </p:nvSpPr>
        <p:spPr bwMode="auto">
          <a:xfrm>
            <a:off x="484190" y="463162"/>
            <a:ext cx="1587" cy="119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8" name="Rectangle 1088">
            <a:extLst>
              <a:ext uri="{FF2B5EF4-FFF2-40B4-BE49-F238E27FC236}">
                <a16:creationId xmlns="" xmlns:a16="http://schemas.microsoft.com/office/drawing/2014/main" id="{2C371DC6-1A1F-40AB-BEBA-CE9C799303B6}"/>
              </a:ext>
            </a:extLst>
          </p:cNvPr>
          <p:cNvSpPr>
            <a:spLocks noChangeArrowheads="1"/>
          </p:cNvSpPr>
          <p:nvPr/>
        </p:nvSpPr>
        <p:spPr bwMode="auto">
          <a:xfrm>
            <a:off x="484190" y="463162"/>
            <a:ext cx="1587" cy="1190"/>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9" name="Rectangle 1089">
            <a:extLst>
              <a:ext uri="{FF2B5EF4-FFF2-40B4-BE49-F238E27FC236}">
                <a16:creationId xmlns="" xmlns:a16="http://schemas.microsoft.com/office/drawing/2014/main" id="{5748A8A9-5AC6-483C-987F-E2A398B4B714}"/>
              </a:ext>
            </a:extLst>
          </p:cNvPr>
          <p:cNvSpPr>
            <a:spLocks noChangeArrowheads="1"/>
          </p:cNvSpPr>
          <p:nvPr/>
        </p:nvSpPr>
        <p:spPr bwMode="auto">
          <a:xfrm>
            <a:off x="484190" y="463162"/>
            <a:ext cx="1587" cy="11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10" name="Freeform 1098">
            <a:extLst>
              <a:ext uri="{FF2B5EF4-FFF2-40B4-BE49-F238E27FC236}">
                <a16:creationId xmlns="" xmlns:a16="http://schemas.microsoft.com/office/drawing/2014/main" id="{E0DA017B-55E1-4D5F-9B8B-BAE409465663}"/>
              </a:ext>
            </a:extLst>
          </p:cNvPr>
          <p:cNvSpPr>
            <a:spLocks/>
          </p:cNvSpPr>
          <p:nvPr/>
        </p:nvSpPr>
        <p:spPr bwMode="auto">
          <a:xfrm>
            <a:off x="487369" y="463162"/>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1" name="Freeform 1115">
            <a:extLst>
              <a:ext uri="{FF2B5EF4-FFF2-40B4-BE49-F238E27FC236}">
                <a16:creationId xmlns="" xmlns:a16="http://schemas.microsoft.com/office/drawing/2014/main" id="{A49D60A6-8615-4A8C-93E1-D5C44B42C176}"/>
              </a:ext>
            </a:extLst>
          </p:cNvPr>
          <p:cNvSpPr>
            <a:spLocks/>
          </p:cNvSpPr>
          <p:nvPr/>
        </p:nvSpPr>
        <p:spPr bwMode="auto">
          <a:xfrm>
            <a:off x="458794" y="354807"/>
            <a:ext cx="3175" cy="2381"/>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2" name="Freeform 1120">
            <a:extLst>
              <a:ext uri="{FF2B5EF4-FFF2-40B4-BE49-F238E27FC236}">
                <a16:creationId xmlns="" xmlns:a16="http://schemas.microsoft.com/office/drawing/2014/main" id="{47A24EA6-0013-4162-9E07-5FAEF6D96537}"/>
              </a:ext>
            </a:extLst>
          </p:cNvPr>
          <p:cNvSpPr>
            <a:spLocks/>
          </p:cNvSpPr>
          <p:nvPr/>
        </p:nvSpPr>
        <p:spPr bwMode="auto">
          <a:xfrm>
            <a:off x="458794" y="347666"/>
            <a:ext cx="3175" cy="2381"/>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3" name="Freeform 1134">
            <a:extLst>
              <a:ext uri="{FF2B5EF4-FFF2-40B4-BE49-F238E27FC236}">
                <a16:creationId xmlns="" xmlns:a16="http://schemas.microsoft.com/office/drawing/2014/main" id="{1E2E0D0F-0573-4718-8753-1D0CBD318DF4}"/>
              </a:ext>
            </a:extLst>
          </p:cNvPr>
          <p:cNvSpPr>
            <a:spLocks/>
          </p:cNvSpPr>
          <p:nvPr/>
        </p:nvSpPr>
        <p:spPr bwMode="auto">
          <a:xfrm>
            <a:off x="703269" y="385762"/>
            <a:ext cx="3175" cy="4763"/>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4" name="Freeform 1141">
            <a:extLst>
              <a:ext uri="{FF2B5EF4-FFF2-40B4-BE49-F238E27FC236}">
                <a16:creationId xmlns="" xmlns:a16="http://schemas.microsoft.com/office/drawing/2014/main" id="{1495E724-A1AE-4FEF-8322-953FD3976B60}"/>
              </a:ext>
            </a:extLst>
          </p:cNvPr>
          <p:cNvSpPr>
            <a:spLocks/>
          </p:cNvSpPr>
          <p:nvPr/>
        </p:nvSpPr>
        <p:spPr bwMode="auto">
          <a:xfrm>
            <a:off x="706439" y="359569"/>
            <a:ext cx="1587" cy="4763"/>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5" name="Freeform 1148">
            <a:extLst>
              <a:ext uri="{FF2B5EF4-FFF2-40B4-BE49-F238E27FC236}">
                <a16:creationId xmlns="" xmlns:a16="http://schemas.microsoft.com/office/drawing/2014/main" id="{AF059DB5-5CED-4508-80D9-3D896E986403}"/>
              </a:ext>
            </a:extLst>
          </p:cNvPr>
          <p:cNvSpPr>
            <a:spLocks/>
          </p:cNvSpPr>
          <p:nvPr/>
        </p:nvSpPr>
        <p:spPr bwMode="auto">
          <a:xfrm>
            <a:off x="693744" y="345282"/>
            <a:ext cx="3175" cy="2381"/>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6" name="Freeform 1150">
            <a:extLst>
              <a:ext uri="{FF2B5EF4-FFF2-40B4-BE49-F238E27FC236}">
                <a16:creationId xmlns="" xmlns:a16="http://schemas.microsoft.com/office/drawing/2014/main" id="{6B8673EE-BC75-41D2-93FC-381E72601BD9}"/>
              </a:ext>
            </a:extLst>
          </p:cNvPr>
          <p:cNvSpPr>
            <a:spLocks/>
          </p:cNvSpPr>
          <p:nvPr/>
        </p:nvSpPr>
        <p:spPr bwMode="auto">
          <a:xfrm>
            <a:off x="684215" y="335758"/>
            <a:ext cx="1587" cy="2381"/>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7" name="Freeform 1152">
            <a:extLst>
              <a:ext uri="{FF2B5EF4-FFF2-40B4-BE49-F238E27FC236}">
                <a16:creationId xmlns="" xmlns:a16="http://schemas.microsoft.com/office/drawing/2014/main" id="{D83E7559-FF00-4F97-A301-F3CDCB13CAA2}"/>
              </a:ext>
            </a:extLst>
          </p:cNvPr>
          <p:cNvSpPr>
            <a:spLocks/>
          </p:cNvSpPr>
          <p:nvPr/>
        </p:nvSpPr>
        <p:spPr bwMode="auto">
          <a:xfrm>
            <a:off x="684219" y="335758"/>
            <a:ext cx="3175" cy="2381"/>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8" name="Freeform 1154">
            <a:extLst>
              <a:ext uri="{FF2B5EF4-FFF2-40B4-BE49-F238E27FC236}">
                <a16:creationId xmlns="" xmlns:a16="http://schemas.microsoft.com/office/drawing/2014/main" id="{0900D1BD-D7FF-474F-AEA6-6F6D0D8B2DB1}"/>
              </a:ext>
            </a:extLst>
          </p:cNvPr>
          <p:cNvSpPr>
            <a:spLocks/>
          </p:cNvSpPr>
          <p:nvPr/>
        </p:nvSpPr>
        <p:spPr bwMode="auto">
          <a:xfrm>
            <a:off x="665165" y="326231"/>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19" name="Freeform 1156">
            <a:extLst>
              <a:ext uri="{FF2B5EF4-FFF2-40B4-BE49-F238E27FC236}">
                <a16:creationId xmlns="" xmlns:a16="http://schemas.microsoft.com/office/drawing/2014/main" id="{1B8A146E-09FE-4C4F-AF56-2267E7FF57BC}"/>
              </a:ext>
            </a:extLst>
          </p:cNvPr>
          <p:cNvSpPr>
            <a:spLocks/>
          </p:cNvSpPr>
          <p:nvPr/>
        </p:nvSpPr>
        <p:spPr bwMode="auto">
          <a:xfrm>
            <a:off x="665165" y="323851"/>
            <a:ext cx="3175" cy="2381"/>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0" name="Freeform 1163">
            <a:extLst>
              <a:ext uri="{FF2B5EF4-FFF2-40B4-BE49-F238E27FC236}">
                <a16:creationId xmlns="" xmlns:a16="http://schemas.microsoft.com/office/drawing/2014/main" id="{54B32413-D114-4B45-B503-90E2BCCC4C45}"/>
              </a:ext>
            </a:extLst>
          </p:cNvPr>
          <p:cNvSpPr>
            <a:spLocks/>
          </p:cNvSpPr>
          <p:nvPr/>
        </p:nvSpPr>
        <p:spPr bwMode="auto">
          <a:xfrm>
            <a:off x="611188" y="311953"/>
            <a:ext cx="6350" cy="2381"/>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1" name="Freeform 1172">
            <a:extLst>
              <a:ext uri="{FF2B5EF4-FFF2-40B4-BE49-F238E27FC236}">
                <a16:creationId xmlns="" xmlns:a16="http://schemas.microsoft.com/office/drawing/2014/main" id="{2DE3BEED-1F09-4E35-8D02-D067E53E2231}"/>
              </a:ext>
            </a:extLst>
          </p:cNvPr>
          <p:cNvSpPr>
            <a:spLocks/>
          </p:cNvSpPr>
          <p:nvPr/>
        </p:nvSpPr>
        <p:spPr bwMode="auto">
          <a:xfrm>
            <a:off x="582619" y="357190"/>
            <a:ext cx="3175" cy="2381"/>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2" name="Freeform 1177">
            <a:extLst>
              <a:ext uri="{FF2B5EF4-FFF2-40B4-BE49-F238E27FC236}">
                <a16:creationId xmlns="" xmlns:a16="http://schemas.microsoft.com/office/drawing/2014/main" id="{6B0C81EF-1D83-406C-8C62-64F4C65D4DB0}"/>
              </a:ext>
            </a:extLst>
          </p:cNvPr>
          <p:cNvSpPr>
            <a:spLocks/>
          </p:cNvSpPr>
          <p:nvPr/>
        </p:nvSpPr>
        <p:spPr bwMode="auto">
          <a:xfrm>
            <a:off x="557219" y="401250"/>
            <a:ext cx="3175" cy="2381"/>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3" name="Freeform 1180">
            <a:extLst>
              <a:ext uri="{FF2B5EF4-FFF2-40B4-BE49-F238E27FC236}">
                <a16:creationId xmlns="" xmlns:a16="http://schemas.microsoft.com/office/drawing/2014/main" id="{B55DB1F7-96A0-4C55-8D8B-FA2E9F89223B}"/>
              </a:ext>
            </a:extLst>
          </p:cNvPr>
          <p:cNvSpPr>
            <a:spLocks/>
          </p:cNvSpPr>
          <p:nvPr/>
        </p:nvSpPr>
        <p:spPr bwMode="auto">
          <a:xfrm>
            <a:off x="560394" y="397678"/>
            <a:ext cx="3175" cy="3572"/>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4" name="Line 1187">
            <a:extLst>
              <a:ext uri="{FF2B5EF4-FFF2-40B4-BE49-F238E27FC236}">
                <a16:creationId xmlns="" xmlns:a16="http://schemas.microsoft.com/office/drawing/2014/main" id="{C7D2A906-4F15-4134-AC46-6AF058A3DEE6}"/>
              </a:ext>
            </a:extLst>
          </p:cNvPr>
          <p:cNvSpPr>
            <a:spLocks noChangeShapeType="1"/>
          </p:cNvSpPr>
          <p:nvPr/>
        </p:nvSpPr>
        <p:spPr bwMode="auto">
          <a:xfrm>
            <a:off x="569915" y="390525"/>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5" name="Line 1188">
            <a:extLst>
              <a:ext uri="{FF2B5EF4-FFF2-40B4-BE49-F238E27FC236}">
                <a16:creationId xmlns="" xmlns:a16="http://schemas.microsoft.com/office/drawing/2014/main" id="{4FD61284-6EA8-40FF-AE4F-C763D1AA970B}"/>
              </a:ext>
            </a:extLst>
          </p:cNvPr>
          <p:cNvSpPr>
            <a:spLocks noChangeShapeType="1"/>
          </p:cNvSpPr>
          <p:nvPr/>
        </p:nvSpPr>
        <p:spPr bwMode="auto">
          <a:xfrm>
            <a:off x="569915" y="390525"/>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6" name="Freeform 1208">
            <a:extLst>
              <a:ext uri="{FF2B5EF4-FFF2-40B4-BE49-F238E27FC236}">
                <a16:creationId xmlns="" xmlns:a16="http://schemas.microsoft.com/office/drawing/2014/main" id="{5AFFA494-FD70-4539-8B2D-2D80934A4F27}"/>
              </a:ext>
            </a:extLst>
          </p:cNvPr>
          <p:cNvSpPr>
            <a:spLocks/>
          </p:cNvSpPr>
          <p:nvPr/>
        </p:nvSpPr>
        <p:spPr bwMode="auto">
          <a:xfrm>
            <a:off x="595313" y="417919"/>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7" name="Freeform 1210">
            <a:extLst>
              <a:ext uri="{FF2B5EF4-FFF2-40B4-BE49-F238E27FC236}">
                <a16:creationId xmlns="" xmlns:a16="http://schemas.microsoft.com/office/drawing/2014/main" id="{8427411C-E1D1-4824-88A0-FAEAC8061AEC}"/>
              </a:ext>
            </a:extLst>
          </p:cNvPr>
          <p:cNvSpPr>
            <a:spLocks/>
          </p:cNvSpPr>
          <p:nvPr/>
        </p:nvSpPr>
        <p:spPr bwMode="auto">
          <a:xfrm>
            <a:off x="595319" y="417919"/>
            <a:ext cx="3175" cy="2381"/>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8" name="Freeform 1214">
            <a:extLst>
              <a:ext uri="{FF2B5EF4-FFF2-40B4-BE49-F238E27FC236}">
                <a16:creationId xmlns="" xmlns:a16="http://schemas.microsoft.com/office/drawing/2014/main" id="{0AAAC998-9132-41B5-9887-7BC62061DCB3}"/>
              </a:ext>
            </a:extLst>
          </p:cNvPr>
          <p:cNvSpPr>
            <a:spLocks/>
          </p:cNvSpPr>
          <p:nvPr/>
        </p:nvSpPr>
        <p:spPr bwMode="auto">
          <a:xfrm>
            <a:off x="595319" y="417919"/>
            <a:ext cx="3175" cy="2381"/>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29" name="Rectangle 1215">
            <a:extLst>
              <a:ext uri="{FF2B5EF4-FFF2-40B4-BE49-F238E27FC236}">
                <a16:creationId xmlns="" xmlns:a16="http://schemas.microsoft.com/office/drawing/2014/main" id="{69813135-C6E6-4C9F-BC0F-95BFD8BC01DA}"/>
              </a:ext>
            </a:extLst>
          </p:cNvPr>
          <p:cNvSpPr>
            <a:spLocks noChangeArrowheads="1"/>
          </p:cNvSpPr>
          <p:nvPr/>
        </p:nvSpPr>
        <p:spPr bwMode="auto">
          <a:xfrm>
            <a:off x="595313" y="470306"/>
            <a:ext cx="1587" cy="1190"/>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30" name="Freeform 1217">
            <a:extLst>
              <a:ext uri="{FF2B5EF4-FFF2-40B4-BE49-F238E27FC236}">
                <a16:creationId xmlns="" xmlns:a16="http://schemas.microsoft.com/office/drawing/2014/main" id="{ADD5AAA8-47A7-4D5B-A38E-5C6C64969452}"/>
              </a:ext>
            </a:extLst>
          </p:cNvPr>
          <p:cNvSpPr>
            <a:spLocks/>
          </p:cNvSpPr>
          <p:nvPr/>
        </p:nvSpPr>
        <p:spPr bwMode="auto">
          <a:xfrm>
            <a:off x="595313" y="470306"/>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1" name="Freeform 1219">
            <a:extLst>
              <a:ext uri="{FF2B5EF4-FFF2-40B4-BE49-F238E27FC236}">
                <a16:creationId xmlns="" xmlns:a16="http://schemas.microsoft.com/office/drawing/2014/main" id="{E73C2CD8-7A00-4E1F-A68E-433CCA690B04}"/>
              </a:ext>
            </a:extLst>
          </p:cNvPr>
          <p:cNvSpPr>
            <a:spLocks/>
          </p:cNvSpPr>
          <p:nvPr/>
        </p:nvSpPr>
        <p:spPr bwMode="auto">
          <a:xfrm>
            <a:off x="731840" y="406012"/>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2" name="Freeform 1221">
            <a:extLst>
              <a:ext uri="{FF2B5EF4-FFF2-40B4-BE49-F238E27FC236}">
                <a16:creationId xmlns="" xmlns:a16="http://schemas.microsoft.com/office/drawing/2014/main" id="{C352FEFC-D131-4796-B952-EB70D9C065C9}"/>
              </a:ext>
            </a:extLst>
          </p:cNvPr>
          <p:cNvSpPr>
            <a:spLocks/>
          </p:cNvSpPr>
          <p:nvPr/>
        </p:nvSpPr>
        <p:spPr bwMode="auto">
          <a:xfrm>
            <a:off x="731844" y="406012"/>
            <a:ext cx="3175" cy="2381"/>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3" name="Freeform 1234">
            <a:extLst>
              <a:ext uri="{FF2B5EF4-FFF2-40B4-BE49-F238E27FC236}">
                <a16:creationId xmlns="" xmlns:a16="http://schemas.microsoft.com/office/drawing/2014/main" id="{125C0FCB-58F0-452C-8CE1-6264C20E2D49}"/>
              </a:ext>
            </a:extLst>
          </p:cNvPr>
          <p:cNvSpPr>
            <a:spLocks/>
          </p:cNvSpPr>
          <p:nvPr/>
        </p:nvSpPr>
        <p:spPr bwMode="auto">
          <a:xfrm>
            <a:off x="722319" y="413156"/>
            <a:ext cx="3175" cy="1190"/>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4" name="Line 1237">
            <a:extLst>
              <a:ext uri="{FF2B5EF4-FFF2-40B4-BE49-F238E27FC236}">
                <a16:creationId xmlns="" xmlns:a16="http://schemas.microsoft.com/office/drawing/2014/main" id="{A91A6016-4D02-4DDC-8046-F48CBC47F747}"/>
              </a:ext>
            </a:extLst>
          </p:cNvPr>
          <p:cNvSpPr>
            <a:spLocks noChangeShapeType="1"/>
          </p:cNvSpPr>
          <p:nvPr/>
        </p:nvSpPr>
        <p:spPr bwMode="auto">
          <a:xfrm>
            <a:off x="728663" y="408394"/>
            <a:ext cx="1587" cy="119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5" name="Line 1238">
            <a:extLst>
              <a:ext uri="{FF2B5EF4-FFF2-40B4-BE49-F238E27FC236}">
                <a16:creationId xmlns="" xmlns:a16="http://schemas.microsoft.com/office/drawing/2014/main" id="{D0B21B03-930B-4719-A235-4384A07D1EF3}"/>
              </a:ext>
            </a:extLst>
          </p:cNvPr>
          <p:cNvSpPr>
            <a:spLocks noChangeShapeType="1"/>
          </p:cNvSpPr>
          <p:nvPr/>
        </p:nvSpPr>
        <p:spPr bwMode="auto">
          <a:xfrm>
            <a:off x="728663" y="408394"/>
            <a:ext cx="1587" cy="119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6" name="Freeform 1240">
            <a:extLst>
              <a:ext uri="{FF2B5EF4-FFF2-40B4-BE49-F238E27FC236}">
                <a16:creationId xmlns="" xmlns:a16="http://schemas.microsoft.com/office/drawing/2014/main" id="{142060E1-1614-4C64-A582-C2FB95EFBC91}"/>
              </a:ext>
            </a:extLst>
          </p:cNvPr>
          <p:cNvSpPr>
            <a:spLocks/>
          </p:cNvSpPr>
          <p:nvPr/>
        </p:nvSpPr>
        <p:spPr bwMode="auto">
          <a:xfrm>
            <a:off x="728663" y="406012"/>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7" name="Freeform 1243">
            <a:extLst>
              <a:ext uri="{FF2B5EF4-FFF2-40B4-BE49-F238E27FC236}">
                <a16:creationId xmlns="" xmlns:a16="http://schemas.microsoft.com/office/drawing/2014/main" id="{509E7F23-25A2-4923-8828-605ACE2F8F9D}"/>
              </a:ext>
            </a:extLst>
          </p:cNvPr>
          <p:cNvSpPr>
            <a:spLocks/>
          </p:cNvSpPr>
          <p:nvPr/>
        </p:nvSpPr>
        <p:spPr bwMode="auto">
          <a:xfrm>
            <a:off x="728669" y="403631"/>
            <a:ext cx="3175" cy="2381"/>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8" name="Freeform 1246">
            <a:extLst>
              <a:ext uri="{FF2B5EF4-FFF2-40B4-BE49-F238E27FC236}">
                <a16:creationId xmlns="" xmlns:a16="http://schemas.microsoft.com/office/drawing/2014/main" id="{2302023A-FFCD-4514-9F31-0619DDC85784}"/>
              </a:ext>
            </a:extLst>
          </p:cNvPr>
          <p:cNvSpPr>
            <a:spLocks/>
          </p:cNvSpPr>
          <p:nvPr/>
        </p:nvSpPr>
        <p:spPr bwMode="auto">
          <a:xfrm>
            <a:off x="725494" y="410775"/>
            <a:ext cx="3175" cy="2381"/>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39" name="Freeform 1250">
            <a:extLst>
              <a:ext uri="{FF2B5EF4-FFF2-40B4-BE49-F238E27FC236}">
                <a16:creationId xmlns="" xmlns:a16="http://schemas.microsoft.com/office/drawing/2014/main" id="{1FCA7B4C-D91F-4391-816D-032B53E53640}"/>
              </a:ext>
            </a:extLst>
          </p:cNvPr>
          <p:cNvSpPr>
            <a:spLocks/>
          </p:cNvSpPr>
          <p:nvPr/>
        </p:nvSpPr>
        <p:spPr bwMode="auto">
          <a:xfrm>
            <a:off x="731844" y="397669"/>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0" name="Freeform 1252">
            <a:extLst>
              <a:ext uri="{FF2B5EF4-FFF2-40B4-BE49-F238E27FC236}">
                <a16:creationId xmlns="" xmlns:a16="http://schemas.microsoft.com/office/drawing/2014/main" id="{281F3CB8-D0AC-4486-9D6A-1599A26E4EE4}"/>
              </a:ext>
            </a:extLst>
          </p:cNvPr>
          <p:cNvSpPr>
            <a:spLocks/>
          </p:cNvSpPr>
          <p:nvPr/>
        </p:nvSpPr>
        <p:spPr bwMode="auto">
          <a:xfrm>
            <a:off x="731844" y="395287"/>
            <a:ext cx="3175" cy="5954"/>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1" name="Freeform 1255">
            <a:extLst>
              <a:ext uri="{FF2B5EF4-FFF2-40B4-BE49-F238E27FC236}">
                <a16:creationId xmlns="" xmlns:a16="http://schemas.microsoft.com/office/drawing/2014/main" id="{03D6E985-3C08-4540-8681-04FA2F39C78A}"/>
              </a:ext>
            </a:extLst>
          </p:cNvPr>
          <p:cNvSpPr>
            <a:spLocks/>
          </p:cNvSpPr>
          <p:nvPr/>
        </p:nvSpPr>
        <p:spPr bwMode="auto">
          <a:xfrm>
            <a:off x="712794" y="413156"/>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2" name="Rectangle 1256">
            <a:extLst>
              <a:ext uri="{FF2B5EF4-FFF2-40B4-BE49-F238E27FC236}">
                <a16:creationId xmlns="" xmlns:a16="http://schemas.microsoft.com/office/drawing/2014/main" id="{3D99448F-7F32-4741-A7AE-E90A2DA3B039}"/>
              </a:ext>
            </a:extLst>
          </p:cNvPr>
          <p:cNvSpPr>
            <a:spLocks noChangeArrowheads="1"/>
          </p:cNvSpPr>
          <p:nvPr/>
        </p:nvSpPr>
        <p:spPr bwMode="auto">
          <a:xfrm>
            <a:off x="722315" y="413156"/>
            <a:ext cx="1587" cy="119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43" name="Freeform 1258">
            <a:extLst>
              <a:ext uri="{FF2B5EF4-FFF2-40B4-BE49-F238E27FC236}">
                <a16:creationId xmlns="" xmlns:a16="http://schemas.microsoft.com/office/drawing/2014/main" id="{6BC73B0D-FC3B-4993-A8F1-9998E3AFFF7C}"/>
              </a:ext>
            </a:extLst>
          </p:cNvPr>
          <p:cNvSpPr>
            <a:spLocks/>
          </p:cNvSpPr>
          <p:nvPr/>
        </p:nvSpPr>
        <p:spPr bwMode="auto">
          <a:xfrm>
            <a:off x="722315" y="413156"/>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4" name="Freeform 1266">
            <a:extLst>
              <a:ext uri="{FF2B5EF4-FFF2-40B4-BE49-F238E27FC236}">
                <a16:creationId xmlns="" xmlns:a16="http://schemas.microsoft.com/office/drawing/2014/main" id="{0726FD1F-A7EF-4E85-A003-4BE386E6116D}"/>
              </a:ext>
            </a:extLst>
          </p:cNvPr>
          <p:cNvSpPr>
            <a:spLocks/>
          </p:cNvSpPr>
          <p:nvPr/>
        </p:nvSpPr>
        <p:spPr bwMode="auto">
          <a:xfrm>
            <a:off x="728663" y="401250"/>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5" name="Freeform 1269">
            <a:extLst>
              <a:ext uri="{FF2B5EF4-FFF2-40B4-BE49-F238E27FC236}">
                <a16:creationId xmlns="" xmlns:a16="http://schemas.microsoft.com/office/drawing/2014/main" id="{DE9E5F17-5D03-4089-8CA3-7479F5C9C084}"/>
              </a:ext>
            </a:extLst>
          </p:cNvPr>
          <p:cNvSpPr>
            <a:spLocks/>
          </p:cNvSpPr>
          <p:nvPr/>
        </p:nvSpPr>
        <p:spPr bwMode="auto">
          <a:xfrm>
            <a:off x="728669" y="397678"/>
            <a:ext cx="3175" cy="3572"/>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6" name="Line 1270">
            <a:extLst>
              <a:ext uri="{FF2B5EF4-FFF2-40B4-BE49-F238E27FC236}">
                <a16:creationId xmlns="" xmlns:a16="http://schemas.microsoft.com/office/drawing/2014/main" id="{CA5D142B-5F4B-4436-9CD3-DD97111C62DB}"/>
              </a:ext>
            </a:extLst>
          </p:cNvPr>
          <p:cNvSpPr>
            <a:spLocks noChangeShapeType="1"/>
          </p:cNvSpPr>
          <p:nvPr/>
        </p:nvSpPr>
        <p:spPr bwMode="auto">
          <a:xfrm>
            <a:off x="728663" y="397669"/>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7" name="Line 1271">
            <a:extLst>
              <a:ext uri="{FF2B5EF4-FFF2-40B4-BE49-F238E27FC236}">
                <a16:creationId xmlns="" xmlns:a16="http://schemas.microsoft.com/office/drawing/2014/main" id="{AC9B7AC9-EFFE-4FDB-94C3-CBE08CD1FE94}"/>
              </a:ext>
            </a:extLst>
          </p:cNvPr>
          <p:cNvSpPr>
            <a:spLocks noChangeShapeType="1"/>
          </p:cNvSpPr>
          <p:nvPr/>
        </p:nvSpPr>
        <p:spPr bwMode="auto">
          <a:xfrm>
            <a:off x="728663" y="397669"/>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48" name="Rectangle 1272">
            <a:extLst>
              <a:ext uri="{FF2B5EF4-FFF2-40B4-BE49-F238E27FC236}">
                <a16:creationId xmlns="" xmlns:a16="http://schemas.microsoft.com/office/drawing/2014/main" id="{6EC3F3C3-2E0A-40D7-91FA-DC3037CE343F}"/>
              </a:ext>
            </a:extLst>
          </p:cNvPr>
          <p:cNvSpPr>
            <a:spLocks noChangeArrowheads="1"/>
          </p:cNvSpPr>
          <p:nvPr/>
        </p:nvSpPr>
        <p:spPr bwMode="auto">
          <a:xfrm>
            <a:off x="728663" y="397669"/>
            <a:ext cx="1587" cy="119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49" name="Rectangle 1273">
            <a:extLst>
              <a:ext uri="{FF2B5EF4-FFF2-40B4-BE49-F238E27FC236}">
                <a16:creationId xmlns="" xmlns:a16="http://schemas.microsoft.com/office/drawing/2014/main" id="{99FD82D0-BD90-4A25-BB52-68332BE0957A}"/>
              </a:ext>
            </a:extLst>
          </p:cNvPr>
          <p:cNvSpPr>
            <a:spLocks noChangeArrowheads="1"/>
          </p:cNvSpPr>
          <p:nvPr/>
        </p:nvSpPr>
        <p:spPr bwMode="auto">
          <a:xfrm>
            <a:off x="728663" y="397669"/>
            <a:ext cx="1587" cy="1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50" name="Line 1274">
            <a:extLst>
              <a:ext uri="{FF2B5EF4-FFF2-40B4-BE49-F238E27FC236}">
                <a16:creationId xmlns="" xmlns:a16="http://schemas.microsoft.com/office/drawing/2014/main" id="{278134DA-C316-4DB8-8B99-2567D3F4A025}"/>
              </a:ext>
            </a:extLst>
          </p:cNvPr>
          <p:cNvSpPr>
            <a:spLocks noChangeShapeType="1"/>
          </p:cNvSpPr>
          <p:nvPr/>
        </p:nvSpPr>
        <p:spPr bwMode="auto">
          <a:xfrm>
            <a:off x="728663" y="395288"/>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51" name="Line 1275">
            <a:extLst>
              <a:ext uri="{FF2B5EF4-FFF2-40B4-BE49-F238E27FC236}">
                <a16:creationId xmlns="" xmlns:a16="http://schemas.microsoft.com/office/drawing/2014/main" id="{4EF7BDEF-05E6-421D-BD48-0282BD80E2EF}"/>
              </a:ext>
            </a:extLst>
          </p:cNvPr>
          <p:cNvSpPr>
            <a:spLocks noChangeShapeType="1"/>
          </p:cNvSpPr>
          <p:nvPr/>
        </p:nvSpPr>
        <p:spPr bwMode="auto">
          <a:xfrm>
            <a:off x="728663" y="395288"/>
            <a:ext cx="1587" cy="1191"/>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52" name="Freeform 1277">
            <a:extLst>
              <a:ext uri="{FF2B5EF4-FFF2-40B4-BE49-F238E27FC236}">
                <a16:creationId xmlns="" xmlns:a16="http://schemas.microsoft.com/office/drawing/2014/main" id="{B1E00F3E-9E59-4D96-95A7-6D1698BC7559}"/>
              </a:ext>
            </a:extLst>
          </p:cNvPr>
          <p:cNvSpPr>
            <a:spLocks/>
          </p:cNvSpPr>
          <p:nvPr/>
        </p:nvSpPr>
        <p:spPr bwMode="auto">
          <a:xfrm>
            <a:off x="728663" y="392915"/>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53" name="Freeform 1287">
            <a:extLst>
              <a:ext uri="{FF2B5EF4-FFF2-40B4-BE49-F238E27FC236}">
                <a16:creationId xmlns="" xmlns:a16="http://schemas.microsoft.com/office/drawing/2014/main" id="{FC58C5FD-F395-430E-9C5E-3988051F1420}"/>
              </a:ext>
            </a:extLst>
          </p:cNvPr>
          <p:cNvSpPr>
            <a:spLocks/>
          </p:cNvSpPr>
          <p:nvPr/>
        </p:nvSpPr>
        <p:spPr bwMode="auto">
          <a:xfrm>
            <a:off x="719144" y="385763"/>
            <a:ext cx="3175" cy="2381"/>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54" name="Freeform 1290">
            <a:extLst>
              <a:ext uri="{FF2B5EF4-FFF2-40B4-BE49-F238E27FC236}">
                <a16:creationId xmlns="" xmlns:a16="http://schemas.microsoft.com/office/drawing/2014/main" id="{E086A856-D33D-4BFB-BD0D-35E82FCE6142}"/>
              </a:ext>
            </a:extLst>
          </p:cNvPr>
          <p:cNvSpPr>
            <a:spLocks/>
          </p:cNvSpPr>
          <p:nvPr/>
        </p:nvSpPr>
        <p:spPr bwMode="auto">
          <a:xfrm>
            <a:off x="719144" y="388146"/>
            <a:ext cx="3175" cy="2381"/>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en-US" sz="1200"/>
          </a:p>
        </p:txBody>
      </p:sp>
      <p:sp>
        <p:nvSpPr>
          <p:cNvPr id="55" name="Rectangle 1335">
            <a:extLst>
              <a:ext uri="{FF2B5EF4-FFF2-40B4-BE49-F238E27FC236}">
                <a16:creationId xmlns="" xmlns:a16="http://schemas.microsoft.com/office/drawing/2014/main" id="{B6AC3FB8-0A74-43B7-990E-72D2C843E12D}"/>
              </a:ext>
            </a:extLst>
          </p:cNvPr>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56" name="Rectangle 1336">
            <a:extLst>
              <a:ext uri="{FF2B5EF4-FFF2-40B4-BE49-F238E27FC236}">
                <a16:creationId xmlns="" xmlns:a16="http://schemas.microsoft.com/office/drawing/2014/main" id="{2C25C6B1-10BE-4349-AF78-68FC4B333FD1}"/>
              </a:ext>
            </a:extLst>
          </p:cNvPr>
          <p:cNvSpPr>
            <a:spLocks noChangeArrowheads="1"/>
          </p:cNvSpPr>
          <p:nvPr/>
        </p:nvSpPr>
        <p:spPr bwMode="auto">
          <a:xfrm>
            <a:off x="474665" y="371475"/>
            <a:ext cx="1587" cy="1191"/>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57" name="Rectangle 1337">
            <a:extLst>
              <a:ext uri="{FF2B5EF4-FFF2-40B4-BE49-F238E27FC236}">
                <a16:creationId xmlns="" xmlns:a16="http://schemas.microsoft.com/office/drawing/2014/main" id="{6402DAC1-E5DB-4E01-BC60-D539035C33C1}"/>
              </a:ext>
            </a:extLst>
          </p:cNvPr>
          <p:cNvSpPr>
            <a:spLocks noChangeArrowheads="1"/>
          </p:cNvSpPr>
          <p:nvPr/>
        </p:nvSpPr>
        <p:spPr bwMode="auto">
          <a:xfrm>
            <a:off x="474665" y="371475"/>
            <a:ext cx="1587" cy="1191"/>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58" name="Rectangle 1340">
            <a:extLst>
              <a:ext uri="{FF2B5EF4-FFF2-40B4-BE49-F238E27FC236}">
                <a16:creationId xmlns="" xmlns:a16="http://schemas.microsoft.com/office/drawing/2014/main" id="{A311EB9B-F060-4210-9AA4-C525FBC7A480}"/>
              </a:ext>
            </a:extLst>
          </p:cNvPr>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59" name="Rectangle 1341">
            <a:extLst>
              <a:ext uri="{FF2B5EF4-FFF2-40B4-BE49-F238E27FC236}">
                <a16:creationId xmlns="" xmlns:a16="http://schemas.microsoft.com/office/drawing/2014/main" id="{D4E7762F-FA31-40C2-BF2B-15BF4EF9CC61}"/>
              </a:ext>
            </a:extLst>
          </p:cNvPr>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60" name="Rectangle 1342">
            <a:extLst>
              <a:ext uri="{FF2B5EF4-FFF2-40B4-BE49-F238E27FC236}">
                <a16:creationId xmlns="" xmlns:a16="http://schemas.microsoft.com/office/drawing/2014/main" id="{E6846F44-F895-431C-ABF4-E9876AA86F6A}"/>
              </a:ext>
            </a:extLst>
          </p:cNvPr>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61" name="Rectangle 1343">
            <a:extLst>
              <a:ext uri="{FF2B5EF4-FFF2-40B4-BE49-F238E27FC236}">
                <a16:creationId xmlns="" xmlns:a16="http://schemas.microsoft.com/office/drawing/2014/main" id="{050F88B2-DE9C-40A6-A728-4BD5A176448A}"/>
              </a:ext>
            </a:extLst>
          </p:cNvPr>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62" name="Rectangle 1344">
            <a:extLst>
              <a:ext uri="{FF2B5EF4-FFF2-40B4-BE49-F238E27FC236}">
                <a16:creationId xmlns="" xmlns:a16="http://schemas.microsoft.com/office/drawing/2014/main" id="{EFE43AE8-05A8-4408-A9BD-AC9E78349871}"/>
              </a:ext>
            </a:extLst>
          </p:cNvPr>
          <p:cNvSpPr>
            <a:spLocks noChangeArrowheads="1"/>
          </p:cNvSpPr>
          <p:nvPr/>
        </p:nvSpPr>
        <p:spPr bwMode="auto">
          <a:xfrm>
            <a:off x="465140" y="364336"/>
            <a:ext cx="1587" cy="238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p>
        </p:txBody>
      </p:sp>
      <p:sp>
        <p:nvSpPr>
          <p:cNvPr id="64" name="Rectangle 63">
            <a:extLst>
              <a:ext uri="{FF2B5EF4-FFF2-40B4-BE49-F238E27FC236}">
                <a16:creationId xmlns="" xmlns:a16="http://schemas.microsoft.com/office/drawing/2014/main" id="{18F53F99-F77F-457D-92EF-9C8D6EEE8369}"/>
              </a:ext>
            </a:extLst>
          </p:cNvPr>
          <p:cNvSpPr>
            <a:spLocks noChangeArrowheads="1"/>
          </p:cNvSpPr>
          <p:nvPr/>
        </p:nvSpPr>
        <p:spPr bwMode="auto">
          <a:xfrm>
            <a:off x="0" y="3233746"/>
            <a:ext cx="9144000" cy="132160"/>
          </a:xfrm>
          <a:prstGeom prst="rect">
            <a:avLst/>
          </a:pr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solidFill>
                <a:schemeClr val="bg1"/>
              </a:solidFill>
            </a:endParaRPr>
          </a:p>
        </p:txBody>
      </p:sp>
      <p:sp>
        <p:nvSpPr>
          <p:cNvPr id="330" name="Title 329"/>
          <p:cNvSpPr>
            <a:spLocks noGrp="1"/>
          </p:cNvSpPr>
          <p:nvPr>
            <p:ph type="title"/>
          </p:nvPr>
        </p:nvSpPr>
        <p:spPr>
          <a:xfrm>
            <a:off x="1512624" y="892350"/>
            <a:ext cx="6971806" cy="1366621"/>
          </a:xfrm>
        </p:spPr>
        <p:txBody>
          <a:bodyPr anchor="b"/>
          <a:lstStyle>
            <a:lvl1pPr>
              <a:lnSpc>
                <a:spcPct val="100000"/>
              </a:lnSpc>
              <a:spcBef>
                <a:spcPts val="0"/>
              </a:spcBef>
              <a:defRPr sz="2700" b="1" baseline="0">
                <a:solidFill>
                  <a:schemeClr val="bg1"/>
                </a:solidFill>
              </a:defRPr>
            </a:lvl1pPr>
          </a:lstStyle>
          <a:p>
            <a:r>
              <a:rPr lang="it-IT" smtClean="0"/>
              <a:t>Fare clic per modificare lo stile del titolo</a:t>
            </a:r>
            <a:endParaRPr lang="en-US"/>
          </a:p>
        </p:txBody>
      </p:sp>
      <p:sp>
        <p:nvSpPr>
          <p:cNvPr id="332" name="Text Placeholder 331"/>
          <p:cNvSpPr>
            <a:spLocks noGrp="1"/>
          </p:cNvSpPr>
          <p:nvPr>
            <p:ph type="body" sz="quarter" idx="13"/>
          </p:nvPr>
        </p:nvSpPr>
        <p:spPr>
          <a:xfrm>
            <a:off x="1525178" y="2250004"/>
            <a:ext cx="6959257" cy="656914"/>
          </a:xfrm>
        </p:spPr>
        <p:txBody>
          <a:bodyPr>
            <a:normAutofit/>
          </a:bodyPr>
          <a:lstStyle>
            <a:lvl1pPr>
              <a:lnSpc>
                <a:spcPct val="100000"/>
              </a:lnSpc>
              <a:spcBef>
                <a:spcPts val="0"/>
              </a:spcBef>
              <a:defRPr sz="18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it-IT" smtClean="0"/>
              <a:t>Fare clic per modificare stili del testo dello schema</a:t>
            </a:r>
          </a:p>
        </p:txBody>
      </p:sp>
      <p:sp>
        <p:nvSpPr>
          <p:cNvPr id="69" name="Text Placeholder 331"/>
          <p:cNvSpPr>
            <a:spLocks noGrp="1"/>
          </p:cNvSpPr>
          <p:nvPr>
            <p:ph type="body" sz="quarter" idx="14"/>
          </p:nvPr>
        </p:nvSpPr>
        <p:spPr>
          <a:xfrm>
            <a:off x="5418667" y="3695709"/>
            <a:ext cx="3065762" cy="746779"/>
          </a:xfrm>
        </p:spPr>
        <p:txBody>
          <a:bodyPr anchor="b"/>
          <a:lstStyle>
            <a:lvl1pPr algn="r">
              <a:lnSpc>
                <a:spcPct val="100000"/>
              </a:lnSpc>
              <a:defRPr sz="11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it-IT" smtClean="0"/>
              <a:t>Fare clic per modificare stili del testo dello schema</a:t>
            </a:r>
          </a:p>
          <a:p>
            <a:pPr lvl="1"/>
            <a:r>
              <a:rPr lang="it-IT" smtClean="0"/>
              <a:t>Secondo livello</a:t>
            </a:r>
          </a:p>
        </p:txBody>
      </p:sp>
      <p:sp>
        <p:nvSpPr>
          <p:cNvPr id="65" name="Rectangle 1028">
            <a:extLst>
              <a:ext uri="{FF2B5EF4-FFF2-40B4-BE49-F238E27FC236}">
                <a16:creationId xmlns="" xmlns:a16="http://schemas.microsoft.com/office/drawing/2014/main" id="{98EFCDE9-2C48-4AB6-B549-CD3F07A69756}"/>
              </a:ext>
            </a:extLst>
          </p:cNvPr>
          <p:cNvSpPr>
            <a:spLocks noGrp="1" noChangeArrowheads="1"/>
          </p:cNvSpPr>
          <p:nvPr>
            <p:ph type="dt" sz="half" idx="15"/>
          </p:nvPr>
        </p:nvSpPr>
        <p:spPr>
          <a:xfrm>
            <a:off x="5932488" y="4481513"/>
            <a:ext cx="2552700" cy="229791"/>
          </a:xfrm>
        </p:spPr>
        <p:txBody>
          <a:bodyPr rIns="0"/>
          <a:lstStyle>
            <a:lvl1pPr algn="r">
              <a:defRPr b="0" i="0">
                <a:solidFill>
                  <a:schemeClr val="tx1"/>
                </a:solidFill>
                <a:latin typeface="Arial"/>
                <a:cs typeface="Arial"/>
              </a:defRPr>
            </a:lvl1pPr>
          </a:lstStyle>
          <a:p>
            <a:pPr>
              <a:defRPr/>
            </a:pPr>
            <a:fld id="{7EFB8129-7A1F-43ED-980A-29B492511F1D}" type="datetime1">
              <a:rPr lang="fr-FR" smtClean="0"/>
              <a:pPr>
                <a:defRPr/>
              </a:pPr>
              <a:t>22/06/2021</a:t>
            </a:fld>
            <a:endParaRPr lang="en-US"/>
          </a:p>
        </p:txBody>
      </p:sp>
      <p:pic>
        <p:nvPicPr>
          <p:cNvPr id="67" name="Picture 63">
            <a:extLst>
              <a:ext uri="{FF2B5EF4-FFF2-40B4-BE49-F238E27FC236}">
                <a16:creationId xmlns="" xmlns:a16="http://schemas.microsoft.com/office/drawing/2014/main" id="{9D1BE5F9-6D18-4B34-9742-CEABD9F4F457}"/>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909640" y="3616347"/>
            <a:ext cx="3662363" cy="7179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5837423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BEAF9DC-F3D6-44B0-B63B-D33720713DA1}"/>
              </a:ext>
            </a:extLst>
          </p:cNvPr>
          <p:cNvSpPr>
            <a:spLocks noChangeArrowheads="1"/>
          </p:cNvSpPr>
          <p:nvPr/>
        </p:nvSpPr>
        <p:spPr bwMode="auto">
          <a:xfrm>
            <a:off x="0" y="825104"/>
            <a:ext cx="9144000" cy="132159"/>
          </a:xfrm>
          <a:prstGeom prst="rect">
            <a:avLst/>
          </a:prstGeom>
          <a:solidFill>
            <a:schemeClr val="accent5"/>
          </a:soli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000" b="0">
              <a:solidFill>
                <a:schemeClr val="bg1"/>
              </a:solidFill>
              <a:latin typeface="+mn-lt"/>
            </a:endParaRPr>
          </a:p>
        </p:txBody>
      </p:sp>
      <p:sp>
        <p:nvSpPr>
          <p:cNvPr id="2" name="Title 1"/>
          <p:cNvSpPr>
            <a:spLocks noGrp="1"/>
          </p:cNvSpPr>
          <p:nvPr>
            <p:ph type="title" hasCustomPrompt="1"/>
          </p:nvPr>
        </p:nvSpPr>
        <p:spPr>
          <a:xfrm>
            <a:off x="356940" y="226228"/>
            <a:ext cx="8462029" cy="567530"/>
          </a:xfrm>
        </p:spPr>
        <p:txBody>
          <a:bodyPr anchor="b"/>
          <a:lstStyle>
            <a:lvl1pPr>
              <a:defRPr sz="1800" b="1" i="0">
                <a:solidFill>
                  <a:schemeClr val="tx1"/>
                </a:solidFill>
              </a:defRPr>
            </a:lvl1pPr>
          </a:lstStyle>
          <a:p>
            <a:r>
              <a:rPr lang="en-US"/>
              <a:t>CLICK TO EDIT MASTER TITLE STYLE</a:t>
            </a:r>
          </a:p>
        </p:txBody>
      </p:sp>
      <p:sp>
        <p:nvSpPr>
          <p:cNvPr id="7" name="Text Placeholder 6"/>
          <p:cNvSpPr>
            <a:spLocks noGrp="1"/>
          </p:cNvSpPr>
          <p:nvPr>
            <p:ph type="body" sz="quarter" idx="13"/>
          </p:nvPr>
        </p:nvSpPr>
        <p:spPr>
          <a:xfrm>
            <a:off x="349250" y="1198960"/>
            <a:ext cx="8477250" cy="3460353"/>
          </a:xfrm>
        </p:spPr>
        <p:txBody>
          <a:bodyPr>
            <a:normAutofit/>
          </a:bodyPr>
          <a:lstStyle>
            <a:lvl1pPr marL="257175" indent="-257175">
              <a:lnSpc>
                <a:spcPct val="100000"/>
              </a:lnSpc>
              <a:spcBef>
                <a:spcPts val="900"/>
              </a:spcBef>
              <a:buClr>
                <a:schemeClr val="accent1">
                  <a:lumMod val="50000"/>
                  <a:lumOff val="50000"/>
                </a:schemeClr>
              </a:buClr>
              <a:buFont typeface="Wingdings" panose="05000000000000000000" pitchFamily="2" charset="2"/>
              <a:buChar char="§"/>
              <a:tabLst>
                <a:tab pos="6301979" algn="r"/>
              </a:tabLst>
              <a:defRPr lang="en-US" sz="1400" b="0" baseline="0" smtClean="0">
                <a:solidFill>
                  <a:schemeClr val="tx1"/>
                </a:solidFill>
              </a:defRPr>
            </a:lvl1pPr>
          </a:lstStyle>
          <a:p>
            <a:pPr lvl="0"/>
            <a:r>
              <a:rPr lang="it-IT" smtClean="0"/>
              <a:t>Fare clic per modificare stili del testo dello schema</a:t>
            </a:r>
          </a:p>
        </p:txBody>
      </p:sp>
      <p:sp>
        <p:nvSpPr>
          <p:cNvPr id="5" name="Slide Number Placeholder 3">
            <a:extLst>
              <a:ext uri="{FF2B5EF4-FFF2-40B4-BE49-F238E27FC236}">
                <a16:creationId xmlns="" xmlns:a16="http://schemas.microsoft.com/office/drawing/2014/main" id="{D95AB21E-52C4-4B81-B90A-2A8C5B0C34CB}"/>
              </a:ext>
            </a:extLst>
          </p:cNvPr>
          <p:cNvSpPr>
            <a:spLocks noGrp="1"/>
          </p:cNvSpPr>
          <p:nvPr>
            <p:ph type="sldNum" sz="quarter" idx="14"/>
          </p:nvPr>
        </p:nvSpPr>
        <p:spPr>
          <a:xfrm>
            <a:off x="6946764" y="4743684"/>
            <a:ext cx="2057400" cy="273844"/>
          </a:xfrm>
        </p:spPr>
        <p:txBody>
          <a:bodyPr/>
          <a:lstStyle>
            <a:lvl1pPr>
              <a:defRPr smtClean="0"/>
            </a:lvl1p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
        <p:nvSpPr>
          <p:cNvPr id="6" name="Footer Placeholder 4">
            <a:extLst>
              <a:ext uri="{FF2B5EF4-FFF2-40B4-BE49-F238E27FC236}">
                <a16:creationId xmlns="" xmlns:a16="http://schemas.microsoft.com/office/drawing/2014/main" id="{4CBA9D70-FFDF-4BA6-8ACE-55AF4B6550A6}"/>
              </a:ext>
            </a:extLst>
          </p:cNvPr>
          <p:cNvSpPr>
            <a:spLocks noGrp="1"/>
          </p:cNvSpPr>
          <p:nvPr>
            <p:ph type="ftr" sz="quarter" idx="15"/>
          </p:nvPr>
        </p:nvSpPr>
        <p:spPr/>
        <p:txBody>
          <a:bodyPr/>
          <a:lstStyle>
            <a:lvl1pPr>
              <a:defRPr/>
            </a:lvl1pPr>
          </a:lstStyle>
          <a:p>
            <a:pPr>
              <a:defRPr/>
            </a:pPr>
            <a:r>
              <a:rPr lang="en-US"/>
              <a:t>Presentation Title</a:t>
            </a:r>
          </a:p>
        </p:txBody>
      </p:sp>
      <p:pic>
        <p:nvPicPr>
          <p:cNvPr id="8" name="Picture 7" descr="A close up of a sign&#10;&#10;Description automatically generated">
            <a:extLst>
              <a:ext uri="{FF2B5EF4-FFF2-40B4-BE49-F238E27FC236}">
                <a16:creationId xmlns="" xmlns:a16="http://schemas.microsoft.com/office/drawing/2014/main" id="{B3F4CB51-81D3-4553-811D-0EB2F5B5E12D}"/>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73672" y="4796198"/>
            <a:ext cx="1011798" cy="170072"/>
          </a:xfrm>
          <a:prstGeom prst="rect">
            <a:avLst/>
          </a:prstGeom>
        </p:spPr>
      </p:pic>
    </p:spTree>
    <p:extLst>
      <p:ext uri="{BB962C8B-B14F-4D97-AF65-F5344CB8AC3E}">
        <p14:creationId xmlns="" xmlns:p14="http://schemas.microsoft.com/office/powerpoint/2010/main" val="35610347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4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97447582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7111"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3556">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65013883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41006327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4267" b="0"/>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it-IT" smtClean="0"/>
              <a:t>Fare clic per modificare stili del testo dello schema</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4267" b="0"/>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it-IT" smtClean="0"/>
              <a:t>Fare clic per modificare stili del testo dello schema</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286359160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273577798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297326363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3556"/>
            </a:lvl1pPr>
          </a:lstStyle>
          <a:p>
            <a:r>
              <a:rPr lang="it-IT" smtClean="0"/>
              <a:t>Fare clic per modificare lo stile del titolo</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2489"/>
            </a:lvl1pPr>
            <a:lvl2pPr marL="812567" indent="0">
              <a:buNone/>
              <a:defRPr sz="2489"/>
            </a:lvl2pPr>
            <a:lvl3pPr marL="1625133" indent="0">
              <a:buNone/>
              <a:defRPr sz="2133"/>
            </a:lvl3pPr>
            <a:lvl4pPr marL="2437700" indent="0">
              <a:buNone/>
              <a:defRPr sz="1778"/>
            </a:lvl4pPr>
            <a:lvl5pPr marL="3250265" indent="0">
              <a:buNone/>
              <a:defRPr sz="1778"/>
            </a:lvl5pPr>
            <a:lvl6pPr marL="4062831" indent="0">
              <a:buNone/>
              <a:defRPr sz="1778"/>
            </a:lvl6pPr>
            <a:lvl7pPr marL="4875398" indent="0">
              <a:buNone/>
              <a:defRPr sz="1778"/>
            </a:lvl7pPr>
            <a:lvl8pPr marL="5687964" indent="0">
              <a:buNone/>
              <a:defRPr sz="1778"/>
            </a:lvl8pPr>
            <a:lvl9pPr marL="6500531" indent="0">
              <a:buNone/>
              <a:defRPr sz="1778"/>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pPr/>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303153605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4267"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2844"/>
            </a:lvl1pPr>
            <a:lvl2pPr marL="812810" indent="0">
              <a:buNone/>
              <a:defRPr sz="2844"/>
            </a:lvl2pPr>
            <a:lvl3pPr marL="1625620" indent="0">
              <a:buNone/>
              <a:defRPr sz="2844"/>
            </a:lvl3pPr>
            <a:lvl4pPr marL="2438430" indent="0">
              <a:buNone/>
              <a:defRPr sz="2844"/>
            </a:lvl4pPr>
            <a:lvl5pPr marL="3251241" indent="0">
              <a:buNone/>
              <a:defRPr sz="2844"/>
            </a:lvl5pPr>
            <a:lvl6pPr marL="4064051" indent="0">
              <a:buNone/>
              <a:defRPr sz="2844"/>
            </a:lvl6pPr>
            <a:lvl7pPr marL="4876861" indent="0">
              <a:buNone/>
              <a:defRPr sz="2844"/>
            </a:lvl7pPr>
            <a:lvl8pPr marL="5689671" indent="0">
              <a:buNone/>
              <a:defRPr sz="2844"/>
            </a:lvl8pPr>
            <a:lvl9pPr marL="6502481" indent="0">
              <a:buNone/>
              <a:defRPr sz="2844"/>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2133"/>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34525835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1600">
                <a:solidFill>
                  <a:schemeClr val="tx1">
                    <a:tint val="75000"/>
                  </a:schemeClr>
                </a:solidFill>
              </a:defRPr>
            </a:lvl1pPr>
          </a:lstStyle>
          <a:p>
            <a:fld id="{B61BEF0D-F0BB-DE4B-95CE-6DB70DBA9567}" type="datetimeFigureOut">
              <a:rPr lang="en-US" dirty="0"/>
              <a:pPr/>
              <a:t>6/22/2021</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1600">
                <a:solidFill>
                  <a:schemeClr val="accent1"/>
                </a:solidFill>
              </a:defRPr>
            </a:lvl1p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‹N›</a:t>
            </a:fld>
            <a:endParaRPr lang="it-IT"/>
          </a:p>
        </p:txBody>
      </p:sp>
    </p:spTree>
    <p:extLst>
      <p:ext uri="{BB962C8B-B14F-4D97-AF65-F5344CB8AC3E}">
        <p14:creationId xmlns="" xmlns:p14="http://schemas.microsoft.com/office/powerpoint/2010/main" val="3605251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5.jpe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1.xml"/><Relationship Id="rId5" Type="http://schemas.openxmlformats.org/officeDocument/2006/relationships/image" Target="../media/image5.jpe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1.xml"/><Relationship Id="rId5" Type="http://schemas.openxmlformats.org/officeDocument/2006/relationships/image" Target="../media/image5.jpe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2.xml"/><Relationship Id="rId5" Type="http://schemas.openxmlformats.org/officeDocument/2006/relationships/image" Target="../media/image5.jpeg"/><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5.jpe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CF3"/>
        </a:solidFill>
        <a:effectLst/>
      </p:bgPr>
    </p:bg>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645900" y="379575"/>
            <a:ext cx="7852200" cy="861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it" sz="4000">
                <a:solidFill>
                  <a:srgbClr val="739E4F"/>
                </a:solidFill>
              </a:rPr>
              <a:t>COP Face to Face</a:t>
            </a:r>
            <a:endParaRPr sz="4000">
              <a:solidFill>
                <a:srgbClr val="739E4F"/>
              </a:solidFill>
            </a:endParaRPr>
          </a:p>
        </p:txBody>
      </p:sp>
      <p:sp>
        <p:nvSpPr>
          <p:cNvPr id="93" name="Google Shape;93;p16"/>
          <p:cNvSpPr txBox="1">
            <a:spLocks noGrp="1"/>
          </p:cNvSpPr>
          <p:nvPr>
            <p:ph type="subTitle" idx="4294967295"/>
          </p:nvPr>
        </p:nvSpPr>
        <p:spPr>
          <a:xfrm>
            <a:off x="0" y="1239838"/>
            <a:ext cx="7800975" cy="79375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it" b="1">
                <a:solidFill>
                  <a:srgbClr val="739E4F"/>
                </a:solidFill>
                <a:latin typeface="Arial"/>
                <a:ea typeface="Arial"/>
                <a:cs typeface="Arial"/>
                <a:sym typeface="Arial"/>
              </a:rPr>
              <a:t>Learning from COVID-19. How COVID-19 Social Protection Shock Response Interventions Have Been Integrated into National Policies</a:t>
            </a:r>
            <a:endParaRPr b="1">
              <a:solidFill>
                <a:srgbClr val="739E4F"/>
              </a:solidFill>
            </a:endParaRPr>
          </a:p>
        </p:txBody>
      </p:sp>
      <p:sp>
        <p:nvSpPr>
          <p:cNvPr id="94" name="Google Shape;94;p16"/>
          <p:cNvSpPr txBox="1"/>
          <p:nvPr/>
        </p:nvSpPr>
        <p:spPr>
          <a:xfrm>
            <a:off x="2638925" y="2003675"/>
            <a:ext cx="37923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it" sz="1300">
                <a:solidFill>
                  <a:schemeClr val="lt1"/>
                </a:solidFill>
              </a:rPr>
              <a:t>June 22nd, 2021</a:t>
            </a:r>
            <a:endParaRPr sz="1300">
              <a:solidFill>
                <a:schemeClr val="lt1"/>
              </a:solidFill>
            </a:endParaRPr>
          </a:p>
        </p:txBody>
      </p:sp>
      <p:pic>
        <p:nvPicPr>
          <p:cNvPr id="95" name="Google Shape;95;p16"/>
          <p:cNvPicPr preferRelativeResize="0"/>
          <p:nvPr/>
        </p:nvPicPr>
        <p:blipFill>
          <a:blip r:embed="rId3">
            <a:alphaModFix/>
          </a:blip>
          <a:stretch>
            <a:fillRect/>
          </a:stretch>
        </p:blipFill>
        <p:spPr>
          <a:xfrm>
            <a:off x="152400" y="4221451"/>
            <a:ext cx="753475" cy="753475"/>
          </a:xfrm>
          <a:prstGeom prst="rect">
            <a:avLst/>
          </a:prstGeom>
          <a:noFill/>
          <a:ln>
            <a:noFill/>
          </a:ln>
        </p:spPr>
      </p:pic>
      <p:sp>
        <p:nvSpPr>
          <p:cNvPr id="96" name="Google Shape;96;p16"/>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97" name="Google Shape;97;p16"/>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sp>
        <p:nvSpPr>
          <p:cNvPr id="98" name="Google Shape;98;p16"/>
          <p:cNvSpPr txBox="1"/>
          <p:nvPr/>
        </p:nvSpPr>
        <p:spPr>
          <a:xfrm>
            <a:off x="632284" y="2879414"/>
            <a:ext cx="8392482" cy="1585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 sz="1600" b="1" dirty="0">
                <a:solidFill>
                  <a:schemeClr val="tx1"/>
                </a:solidFill>
              </a:rPr>
              <a:t>SESSION 2</a:t>
            </a:r>
            <a:r>
              <a:rPr lang="it" sz="1600" dirty="0">
                <a:solidFill>
                  <a:schemeClr val="tx1"/>
                </a:solidFill>
              </a:rPr>
              <a:t> - Country Experience: </a:t>
            </a:r>
            <a:r>
              <a:rPr lang="it" sz="1600" dirty="0" err="1">
                <a:solidFill>
                  <a:schemeClr val="tx1"/>
                </a:solidFill>
              </a:rPr>
              <a:t>Taking</a:t>
            </a:r>
            <a:r>
              <a:rPr lang="it" sz="1600" dirty="0">
                <a:solidFill>
                  <a:schemeClr val="tx1"/>
                </a:solidFill>
              </a:rPr>
              <a:t> </a:t>
            </a:r>
            <a:r>
              <a:rPr lang="it" sz="1600" dirty="0" err="1">
                <a:solidFill>
                  <a:schemeClr val="tx1"/>
                </a:solidFill>
              </a:rPr>
              <a:t>lessons</a:t>
            </a:r>
            <a:r>
              <a:rPr lang="it" sz="1600" dirty="0">
                <a:solidFill>
                  <a:schemeClr val="tx1"/>
                </a:solidFill>
              </a:rPr>
              <a:t> from COVID SP </a:t>
            </a:r>
            <a:r>
              <a:rPr lang="it" sz="1600" dirty="0" err="1">
                <a:solidFill>
                  <a:schemeClr val="tx1"/>
                </a:solidFill>
              </a:rPr>
              <a:t>response</a:t>
            </a:r>
            <a:r>
              <a:rPr lang="it" sz="1600" dirty="0">
                <a:solidFill>
                  <a:schemeClr val="tx1"/>
                </a:solidFill>
              </a:rPr>
              <a:t> </a:t>
            </a:r>
            <a:r>
              <a:rPr lang="it" sz="1600" dirty="0" err="1">
                <a:solidFill>
                  <a:schemeClr val="tx1"/>
                </a:solidFill>
              </a:rPr>
              <a:t>forward</a:t>
            </a:r>
            <a:endParaRPr sz="1600" dirty="0" err="1">
              <a:solidFill>
                <a:schemeClr val="tx1"/>
              </a:solidFill>
            </a:endParaRPr>
          </a:p>
          <a:p>
            <a:pPr algn="ctr"/>
            <a:endParaRPr lang="it" sz="1600" dirty="0">
              <a:solidFill>
                <a:schemeClr val="lt1"/>
              </a:solidFill>
            </a:endParaRPr>
          </a:p>
          <a:p>
            <a:pPr algn="ctr"/>
            <a:r>
              <a:rPr lang="it" sz="1600" dirty="0">
                <a:solidFill>
                  <a:schemeClr val="lt1"/>
                </a:solidFill>
              </a:rPr>
              <a:t>Room 2: </a:t>
            </a:r>
            <a:r>
              <a:rPr lang="it" sz="1600" b="1" dirty="0">
                <a:solidFill>
                  <a:srgbClr val="739E4F"/>
                </a:solidFill>
              </a:rPr>
              <a:t>USE OF THE NATIONAL INFORMATION SYSTEM AND CHILD GRANT PROGRAMME DURING COVID-19 PANDEMIC</a:t>
            </a:r>
          </a:p>
          <a:p>
            <a:pPr algn="ctr"/>
            <a:endParaRPr lang="it" sz="1600" b="1" dirty="0">
              <a:solidFill>
                <a:srgbClr val="739E4F"/>
              </a:solidFill>
            </a:endParaRPr>
          </a:p>
          <a:p>
            <a:pPr algn="ctr"/>
            <a:r>
              <a:rPr lang="it" sz="1600" b="1" dirty="0">
                <a:solidFill>
                  <a:srgbClr val="739E4F"/>
                </a:solidFill>
              </a:rPr>
              <a:t>Presentation by </a:t>
            </a:r>
            <a:r>
              <a:rPr lang="it" sz="1600" b="1" i="1" dirty="0" err="1">
                <a:solidFill>
                  <a:srgbClr val="739E4F"/>
                </a:solidFill>
              </a:rPr>
              <a:t>Setlaba</a:t>
            </a:r>
            <a:r>
              <a:rPr lang="it" sz="1600" b="1" i="1" dirty="0">
                <a:solidFill>
                  <a:srgbClr val="739E4F"/>
                </a:solidFill>
              </a:rPr>
              <a:t> </a:t>
            </a:r>
            <a:r>
              <a:rPr lang="it" sz="1600" b="1" i="1" dirty="0" err="1">
                <a:solidFill>
                  <a:srgbClr val="739E4F"/>
                </a:solidFill>
              </a:rPr>
              <a:t>Phalatsi</a:t>
            </a:r>
            <a:r>
              <a:rPr lang="it" sz="1600" b="1" i="1" dirty="0">
                <a:solidFill>
                  <a:srgbClr val="739E4F"/>
                </a:solidFill>
              </a:rPr>
              <a:t>; NISSA Manager</a:t>
            </a:r>
            <a:endParaRPr lang="it" sz="1600" dirty="0"/>
          </a:p>
          <a:p>
            <a:endParaRPr lang="it" sz="1600" dirty="0">
              <a:solidFill>
                <a:schemeClr val="bg1">
                  <a:lumMod val="50000"/>
                </a:schemeClr>
              </a:solidFill>
            </a:endParaRPr>
          </a:p>
          <a:p>
            <a:r>
              <a:rPr lang="it" sz="1600" dirty="0">
                <a:solidFill>
                  <a:srgbClr val="739E4F"/>
                </a:solidFill>
              </a:rPr>
              <a:t>Moderator</a:t>
            </a:r>
            <a:r>
              <a:rPr lang="it" sz="1600" dirty="0">
                <a:solidFill>
                  <a:schemeClr val="lt1"/>
                </a:solidFill>
              </a:rPr>
              <a:t>: </a:t>
            </a:r>
            <a:r>
              <a:rPr lang="it" sz="1600" dirty="0" err="1">
                <a:solidFill>
                  <a:schemeClr val="bg1">
                    <a:lumMod val="50000"/>
                  </a:schemeClr>
                </a:solidFill>
              </a:rPr>
              <a:t>Mr</a:t>
            </a:r>
            <a:r>
              <a:rPr lang="it" sz="1600" dirty="0">
                <a:solidFill>
                  <a:schemeClr val="bg1">
                    <a:lumMod val="50000"/>
                  </a:schemeClr>
                </a:solidFill>
              </a:rPr>
              <a:t> </a:t>
            </a:r>
            <a:r>
              <a:rPr lang="it" sz="1600" dirty="0" err="1">
                <a:solidFill>
                  <a:schemeClr val="bg1">
                    <a:lumMod val="50000"/>
                  </a:schemeClr>
                </a:solidFill>
              </a:rPr>
              <a:t>Mawutor</a:t>
            </a:r>
            <a:r>
              <a:rPr lang="it" sz="1600" dirty="0">
                <a:solidFill>
                  <a:schemeClr val="bg1">
                    <a:lumMod val="50000"/>
                  </a:schemeClr>
                </a:solidFill>
              </a:rPr>
              <a:t> </a:t>
            </a:r>
            <a:r>
              <a:rPr lang="it" sz="1600" dirty="0" err="1">
                <a:solidFill>
                  <a:schemeClr val="bg1">
                    <a:lumMod val="50000"/>
                  </a:schemeClr>
                </a:solidFill>
              </a:rPr>
              <a:t>Ablo</a:t>
            </a:r>
            <a:r>
              <a:rPr lang="it" sz="1600" dirty="0">
                <a:solidFill>
                  <a:schemeClr val="bg1">
                    <a:lumMod val="50000"/>
                  </a:schemeClr>
                </a:solidFill>
              </a:rPr>
              <a:t>, </a:t>
            </a:r>
            <a:r>
              <a:rPr lang="it" sz="1600" dirty="0" err="1">
                <a:solidFill>
                  <a:schemeClr val="bg1">
                    <a:lumMod val="50000"/>
                  </a:schemeClr>
                </a:solidFill>
              </a:rPr>
              <a:t>CoP</a:t>
            </a:r>
            <a:r>
              <a:rPr lang="it" sz="1600" dirty="0">
                <a:solidFill>
                  <a:schemeClr val="bg1">
                    <a:lumMod val="50000"/>
                  </a:schemeClr>
                </a:solidFill>
              </a:rPr>
              <a:t> Steering Committee, Ghana</a:t>
            </a:r>
            <a:endParaRPr sz="1600" dirty="0">
              <a:solidFill>
                <a:schemeClr val="bg1">
                  <a:lumMod val="50000"/>
                </a:schemeClr>
              </a:solidFill>
            </a:endParaRPr>
          </a:p>
          <a:p>
            <a:pPr marL="0" lvl="0" indent="0" algn="l" rtl="0">
              <a:spcBef>
                <a:spcPts val="0"/>
              </a:spcBef>
              <a:spcAft>
                <a:spcPts val="0"/>
              </a:spcAft>
              <a:buNone/>
            </a:pPr>
            <a:endParaRPr sz="1600">
              <a:solidFill>
                <a:schemeClr val="lt1"/>
              </a:solidFill>
            </a:endParaRPr>
          </a:p>
          <a:p>
            <a:pPr marL="0" lvl="0" indent="0" algn="l" rtl="0">
              <a:spcBef>
                <a:spcPts val="0"/>
              </a:spcBef>
              <a:spcAft>
                <a:spcPts val="0"/>
              </a:spcAft>
              <a:buNone/>
            </a:pPr>
            <a:endParaRPr>
              <a:latin typeface="Average"/>
              <a:ea typeface="Average"/>
              <a:cs typeface="Average"/>
              <a:sym typeface="Average"/>
            </a:endParaRPr>
          </a:p>
        </p:txBody>
      </p:sp>
      <p:pic>
        <p:nvPicPr>
          <p:cNvPr id="9" name="Picture 8" descr="Logo, company name&#10;&#10;Description automatically generated">
            <a:extLst>
              <a:ext uri="{FF2B5EF4-FFF2-40B4-BE49-F238E27FC236}">
                <a16:creationId xmlns:a16="http://schemas.microsoft.com/office/drawing/2014/main" xmlns="" id="{F20F8CD7-A23B-4377-8676-53B14C0112FF}"/>
              </a:ext>
            </a:extLst>
          </p:cNvPr>
          <p:cNvPicPr>
            <a:picLocks noChangeAspect="1"/>
          </p:cNvPicPr>
          <p:nvPr/>
        </p:nvPicPr>
        <p:blipFill>
          <a:blip r:embed="rId4"/>
          <a:stretch>
            <a:fillRect/>
          </a:stretch>
        </p:blipFill>
        <p:spPr>
          <a:xfrm>
            <a:off x="2873375" y="4500563"/>
            <a:ext cx="1073150" cy="460375"/>
          </a:xfrm>
          <a:prstGeom prst="rect">
            <a:avLst/>
          </a:prstGeom>
        </p:spPr>
      </p:pic>
      <p:pic>
        <p:nvPicPr>
          <p:cNvPr id="10" name="Picture 9" descr="Logo, company name&#10;&#10;Description automatically generated">
            <a:extLst>
              <a:ext uri="{FF2B5EF4-FFF2-40B4-BE49-F238E27FC236}">
                <a16:creationId xmlns:a16="http://schemas.microsoft.com/office/drawing/2014/main" xmlns="" id="{D5049AC6-5B12-4656-B398-821778E4C760}"/>
              </a:ext>
            </a:extLst>
          </p:cNvPr>
          <p:cNvPicPr>
            <a:picLocks noChangeAspect="1"/>
          </p:cNvPicPr>
          <p:nvPr/>
        </p:nvPicPr>
        <p:blipFill>
          <a:blip r:embed="rId5"/>
          <a:stretch>
            <a:fillRect/>
          </a:stretch>
        </p:blipFill>
        <p:spPr>
          <a:xfrm>
            <a:off x="5926138" y="4500563"/>
            <a:ext cx="1076325" cy="460375"/>
          </a:xfrm>
          <a:prstGeom prst="rect">
            <a:avLst/>
          </a:prstGeom>
        </p:spPr>
      </p:pic>
    </p:spTree>
    <p:extLst>
      <p:ext uri="{BB962C8B-B14F-4D97-AF65-F5344CB8AC3E}">
        <p14:creationId xmlns:p14="http://schemas.microsoft.com/office/powerpoint/2010/main" xmlns="" val="3094806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800" dirty="0">
                <a:solidFill>
                  <a:srgbClr val="739E4F"/>
                </a:solidFill>
              </a:rPr>
              <a:t>Context</a:t>
            </a:r>
            <a:r>
              <a:rPr lang="en-US" sz="3200" dirty="0">
                <a:solidFill>
                  <a:srgbClr val="739E4F"/>
                </a:solidFill>
              </a:rPr>
              <a:t> </a:t>
            </a:r>
            <a:r>
              <a:rPr lang="en-US" sz="2000" dirty="0">
                <a:solidFill>
                  <a:srgbClr val="739E4F"/>
                </a:solidFill>
              </a:rPr>
              <a:t>– Social Protection Landscape and the Covid-19 Situation</a:t>
            </a:r>
            <a:endParaRPr sz="2000" dirty="0">
              <a:solidFill>
                <a:srgbClr val="739E4F"/>
              </a:solidFill>
            </a:endParaRPr>
          </a:p>
        </p:txBody>
      </p:sp>
      <p:pic>
        <p:nvPicPr>
          <p:cNvPr id="81" name="Google Shape;81;p15"/>
          <p:cNvPicPr preferRelativeResize="0"/>
          <p:nvPr/>
        </p:nvPicPr>
        <p:blipFill>
          <a:blip r:embed="rId3">
            <a:alphaModFix/>
          </a:blip>
          <a:stretch>
            <a:fillRect/>
          </a:stretch>
        </p:blipFill>
        <p:spPr>
          <a:xfrm>
            <a:off x="152400" y="4221451"/>
            <a:ext cx="753475" cy="753475"/>
          </a:xfrm>
          <a:prstGeom prst="rect">
            <a:avLst/>
          </a:prstGeom>
          <a:noFill/>
          <a:ln>
            <a:noFill/>
          </a:ln>
        </p:spPr>
      </p:pic>
      <p:sp>
        <p:nvSpPr>
          <p:cNvPr id="80" name="Google Shape;80;p15"/>
          <p:cNvSpPr txBox="1">
            <a:spLocks noGrp="1"/>
          </p:cNvSpPr>
          <p:nvPr>
            <p:ph type="body" idx="1"/>
          </p:nvPr>
        </p:nvSpPr>
        <p:spPr>
          <a:xfrm>
            <a:off x="311700" y="1163783"/>
            <a:ext cx="8624482" cy="333678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US" dirty="0">
                <a:solidFill>
                  <a:schemeClr val="tx1"/>
                </a:solidFill>
              </a:rPr>
              <a:t>Lesotho susceptible to Climatic Shocks, declining economic, </a:t>
            </a:r>
            <a:r>
              <a:rPr lang="en-US" dirty="0" err="1">
                <a:solidFill>
                  <a:schemeClr val="tx1"/>
                </a:solidFill>
              </a:rPr>
              <a:t>etc</a:t>
            </a:r>
            <a:endParaRPr lang="en-US" dirty="0">
              <a:solidFill>
                <a:schemeClr val="tx1"/>
              </a:solidFill>
            </a:endParaRPr>
          </a:p>
          <a:p>
            <a:pPr marL="0" lvl="0" indent="0" algn="l" rtl="0">
              <a:spcBef>
                <a:spcPts val="0"/>
              </a:spcBef>
              <a:spcAft>
                <a:spcPts val="1200"/>
              </a:spcAft>
              <a:buNone/>
            </a:pPr>
            <a:r>
              <a:rPr lang="en-US" dirty="0">
                <a:solidFill>
                  <a:schemeClr val="tx1"/>
                </a:solidFill>
              </a:rPr>
              <a:t>Covid-19 pandemic worsened Humanitarian Situation, Unemployment, Food insecurity</a:t>
            </a:r>
          </a:p>
          <a:p>
            <a:pPr marL="0" lvl="0" indent="0" algn="l" rtl="0">
              <a:spcBef>
                <a:spcPts val="0"/>
              </a:spcBef>
              <a:spcAft>
                <a:spcPts val="1200"/>
              </a:spcAft>
              <a:buNone/>
            </a:pPr>
            <a:r>
              <a:rPr lang="en-US" dirty="0">
                <a:solidFill>
                  <a:schemeClr val="tx1"/>
                </a:solidFill>
              </a:rPr>
              <a:t>People in Need of Humanitarian Assistance from 508K to 766K; Children are most affected by disasters (321K)</a:t>
            </a:r>
          </a:p>
          <a:p>
            <a:pPr marL="0" lvl="0" indent="0" algn="l" rtl="0">
              <a:spcBef>
                <a:spcPts val="0"/>
              </a:spcBef>
              <a:spcAft>
                <a:spcPts val="1200"/>
              </a:spcAft>
              <a:buNone/>
            </a:pPr>
            <a:r>
              <a:rPr lang="en-US" dirty="0">
                <a:solidFill>
                  <a:schemeClr val="tx1"/>
                </a:solidFill>
              </a:rPr>
              <a:t>Collaboration on Strengthening Shock Responsive Social Protection; MOSD; DMA; MOAFS, UNICEF; WFP; FAO; </a:t>
            </a:r>
            <a:r>
              <a:rPr lang="en-US" dirty="0" err="1">
                <a:solidFill>
                  <a:schemeClr val="tx1"/>
                </a:solidFill>
              </a:rPr>
              <a:t>etc</a:t>
            </a:r>
            <a:endParaRPr lang="en-US" dirty="0">
              <a:solidFill>
                <a:schemeClr val="tx1"/>
              </a:solidFill>
            </a:endParaRPr>
          </a:p>
          <a:p>
            <a:pPr marL="0" lvl="0" indent="0" algn="l" rtl="0">
              <a:spcBef>
                <a:spcPts val="0"/>
              </a:spcBef>
              <a:spcAft>
                <a:spcPts val="1200"/>
              </a:spcAft>
              <a:buNone/>
            </a:pPr>
            <a:r>
              <a:rPr lang="en-US" dirty="0">
                <a:solidFill>
                  <a:schemeClr val="tx1"/>
                </a:solidFill>
              </a:rPr>
              <a:t>Government Coordination through NACOSEC, DMA and Cabinet; Declaration of State of Emergency; Resource Mobilization; </a:t>
            </a:r>
            <a:r>
              <a:rPr lang="en-US" dirty="0" err="1">
                <a:solidFill>
                  <a:schemeClr val="tx1"/>
                </a:solidFill>
              </a:rPr>
              <a:t>Govt</a:t>
            </a:r>
            <a:r>
              <a:rPr lang="en-US" dirty="0">
                <a:solidFill>
                  <a:schemeClr val="tx1"/>
                </a:solidFill>
              </a:rPr>
              <a:t>, Donors, Business </a:t>
            </a:r>
            <a:r>
              <a:rPr lang="en-US" dirty="0" err="1">
                <a:solidFill>
                  <a:schemeClr val="tx1"/>
                </a:solidFill>
              </a:rPr>
              <a:t>etc</a:t>
            </a:r>
            <a:endParaRPr lang="en-US" dirty="0">
              <a:solidFill>
                <a:schemeClr val="tx1"/>
              </a:solidFill>
            </a:endParaRPr>
          </a:p>
          <a:p>
            <a:pPr marL="0" lvl="0" indent="0" algn="l" rtl="0">
              <a:spcBef>
                <a:spcPts val="0"/>
              </a:spcBef>
              <a:spcAft>
                <a:spcPts val="1200"/>
              </a:spcAft>
              <a:buNone/>
            </a:pPr>
            <a:endParaRPr lang="en-US" dirty="0">
              <a:solidFill>
                <a:schemeClr val="lt1"/>
              </a:solidFill>
            </a:endParaRPr>
          </a:p>
          <a:p>
            <a:pPr marL="0" lvl="0" indent="0" algn="l" rtl="0">
              <a:spcBef>
                <a:spcPts val="0"/>
              </a:spcBef>
              <a:spcAft>
                <a:spcPts val="1200"/>
              </a:spcAft>
              <a:buNone/>
            </a:pPr>
            <a:endParaRPr dirty="0">
              <a:solidFill>
                <a:schemeClr val="lt1"/>
              </a:solidFill>
            </a:endParaRPr>
          </a:p>
        </p:txBody>
      </p:sp>
      <p:sp>
        <p:nvSpPr>
          <p:cNvPr id="82" name="Google Shape;82;p15"/>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83" name="Google Shape;83;p15"/>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pic>
        <p:nvPicPr>
          <p:cNvPr id="2" name="Picture 2" descr="Logo, company name&#10;&#10;Description automatically generated">
            <a:extLst>
              <a:ext uri="{FF2B5EF4-FFF2-40B4-BE49-F238E27FC236}">
                <a16:creationId xmlns:a16="http://schemas.microsoft.com/office/drawing/2014/main" xmlns="" id="{0C64B9BC-D626-42BE-890F-30BF0C2FBD8D}"/>
              </a:ext>
            </a:extLst>
          </p:cNvPr>
          <p:cNvPicPr>
            <a:picLocks noChangeAspect="1"/>
          </p:cNvPicPr>
          <p:nvPr/>
        </p:nvPicPr>
        <p:blipFill>
          <a:blip r:embed="rId4"/>
          <a:stretch>
            <a:fillRect/>
          </a:stretch>
        </p:blipFill>
        <p:spPr>
          <a:xfrm>
            <a:off x="2873375" y="4500563"/>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48FB77D3-63F8-4C15-92FA-9D59DC69A70C}"/>
              </a:ext>
            </a:extLst>
          </p:cNvPr>
          <p:cNvPicPr>
            <a:picLocks noChangeAspect="1"/>
          </p:cNvPicPr>
          <p:nvPr/>
        </p:nvPicPr>
        <p:blipFill>
          <a:blip r:embed="rId5"/>
          <a:stretch>
            <a:fillRect/>
          </a:stretch>
        </p:blipFill>
        <p:spPr>
          <a:xfrm>
            <a:off x="5926138" y="4500563"/>
            <a:ext cx="1076325" cy="4603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11700" y="740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200" dirty="0">
                <a:solidFill>
                  <a:srgbClr val="739E4F"/>
                </a:solidFill>
              </a:rPr>
              <a:t>Social Protection Landscape</a:t>
            </a:r>
            <a:endParaRPr sz="3200" dirty="0">
              <a:solidFill>
                <a:srgbClr val="739E4F"/>
              </a:solidFill>
            </a:endParaRPr>
          </a:p>
        </p:txBody>
      </p:sp>
      <p:sp>
        <p:nvSpPr>
          <p:cNvPr id="89" name="Google Shape;89;p16"/>
          <p:cNvSpPr txBox="1">
            <a:spLocks noGrp="1"/>
          </p:cNvSpPr>
          <p:nvPr>
            <p:ph type="body" idx="1"/>
          </p:nvPr>
        </p:nvSpPr>
        <p:spPr>
          <a:xfrm>
            <a:off x="1" y="748144"/>
            <a:ext cx="3345872" cy="4010891"/>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US" b="1" dirty="0">
                <a:solidFill>
                  <a:srgbClr val="00B050"/>
                </a:solidFill>
                <a:latin typeface="Arial"/>
                <a:ea typeface="Arial"/>
                <a:cs typeface="Arial"/>
                <a:sym typeface="Arial"/>
              </a:rPr>
              <a:t>Policies; Strategies and Frameworks; </a:t>
            </a:r>
            <a:r>
              <a:rPr lang="en-US" b="1" dirty="0">
                <a:solidFill>
                  <a:schemeClr val="tx1"/>
                </a:solidFill>
                <a:latin typeface="Arial"/>
                <a:ea typeface="Arial"/>
                <a:cs typeface="Arial"/>
                <a:sym typeface="Arial"/>
              </a:rPr>
              <a:t>SA </a:t>
            </a:r>
            <a:r>
              <a:rPr lang="en-US" b="1" dirty="0" err="1">
                <a:solidFill>
                  <a:schemeClr val="tx1"/>
                </a:solidFill>
                <a:latin typeface="Arial"/>
                <a:ea typeface="Arial"/>
                <a:cs typeface="Arial"/>
                <a:sym typeface="Arial"/>
              </a:rPr>
              <a:t>Programa</a:t>
            </a:r>
            <a:endParaRPr lang="en-US" b="1" dirty="0">
              <a:solidFill>
                <a:schemeClr val="tx1"/>
              </a:solidFill>
              <a:latin typeface="Arial"/>
              <a:ea typeface="Arial"/>
              <a:cs typeface="Arial"/>
              <a:sym typeface="Arial"/>
            </a:endParaRPr>
          </a:p>
          <a:p>
            <a:pPr marL="0" lvl="0" indent="0" algn="l" rtl="0">
              <a:spcBef>
                <a:spcPts val="0"/>
              </a:spcBef>
              <a:spcAft>
                <a:spcPts val="1200"/>
              </a:spcAft>
              <a:buNone/>
            </a:pPr>
            <a:r>
              <a:rPr lang="en-US" dirty="0">
                <a:solidFill>
                  <a:schemeClr val="tx1"/>
                </a:solidFill>
                <a:latin typeface="Arial"/>
                <a:ea typeface="Arial"/>
                <a:cs typeface="Arial"/>
                <a:sym typeface="Arial"/>
              </a:rPr>
              <a:t>National Social Protection Strategy</a:t>
            </a:r>
          </a:p>
          <a:p>
            <a:pPr marL="0" lvl="0" indent="0" algn="l" rtl="0">
              <a:spcBef>
                <a:spcPts val="0"/>
              </a:spcBef>
              <a:spcAft>
                <a:spcPts val="1200"/>
              </a:spcAft>
              <a:buNone/>
            </a:pPr>
            <a:r>
              <a:rPr lang="en-US" dirty="0">
                <a:solidFill>
                  <a:schemeClr val="tx1"/>
                </a:solidFill>
                <a:latin typeface="Arial"/>
                <a:ea typeface="Arial"/>
                <a:cs typeface="Arial"/>
                <a:sym typeface="Arial"/>
              </a:rPr>
              <a:t>National Policy on Social Development</a:t>
            </a:r>
          </a:p>
          <a:p>
            <a:pPr marL="0" lvl="0" indent="0" algn="l" rtl="0">
              <a:spcBef>
                <a:spcPts val="0"/>
              </a:spcBef>
              <a:spcAft>
                <a:spcPts val="1200"/>
              </a:spcAft>
              <a:buNone/>
            </a:pPr>
            <a:r>
              <a:rPr lang="en-US" dirty="0">
                <a:solidFill>
                  <a:schemeClr val="tx1"/>
                </a:solidFill>
                <a:latin typeface="Arial"/>
                <a:ea typeface="Arial"/>
                <a:cs typeface="Arial"/>
                <a:sym typeface="Arial"/>
              </a:rPr>
              <a:t>Integrated Framework</a:t>
            </a:r>
          </a:p>
          <a:p>
            <a:pPr marL="0" lvl="0" indent="0" algn="l" rtl="0">
              <a:spcBef>
                <a:spcPts val="0"/>
              </a:spcBef>
              <a:spcAft>
                <a:spcPts val="1200"/>
              </a:spcAft>
              <a:buNone/>
            </a:pPr>
            <a:r>
              <a:rPr lang="en-US" dirty="0">
                <a:solidFill>
                  <a:schemeClr val="tx1"/>
                </a:solidFill>
                <a:latin typeface="Arial"/>
                <a:ea typeface="Arial"/>
                <a:cs typeface="Arial"/>
                <a:sym typeface="Arial"/>
              </a:rPr>
              <a:t>Scalability Framework</a:t>
            </a:r>
          </a:p>
          <a:p>
            <a:pPr marL="0" lvl="0" indent="0" algn="l" rtl="0">
              <a:spcBef>
                <a:spcPts val="0"/>
              </a:spcBef>
              <a:spcAft>
                <a:spcPts val="1200"/>
              </a:spcAft>
              <a:buNone/>
            </a:pPr>
            <a:r>
              <a:rPr lang="en-US" dirty="0">
                <a:solidFill>
                  <a:schemeClr val="tx1"/>
                </a:solidFill>
                <a:latin typeface="Arial"/>
                <a:ea typeface="Arial"/>
                <a:cs typeface="Arial"/>
                <a:sym typeface="Arial"/>
              </a:rPr>
              <a:t>NISSA Updating and Decentralization</a:t>
            </a:r>
          </a:p>
          <a:p>
            <a:pPr marL="0" lvl="0" indent="0" algn="l" rtl="0">
              <a:spcBef>
                <a:spcPts val="0"/>
              </a:spcBef>
              <a:spcAft>
                <a:spcPts val="1200"/>
              </a:spcAft>
              <a:buNone/>
            </a:pPr>
            <a:r>
              <a:rPr lang="en-US" dirty="0">
                <a:solidFill>
                  <a:schemeClr val="tx1"/>
                </a:solidFill>
                <a:latin typeface="Arial"/>
                <a:ea typeface="Arial"/>
                <a:cs typeface="Arial"/>
                <a:sym typeface="Arial"/>
              </a:rPr>
              <a:t>NISSA Advocacy and Communication Strategy</a:t>
            </a:r>
          </a:p>
          <a:p>
            <a:pPr marL="0" lvl="0" indent="0" algn="l" rtl="0">
              <a:spcBef>
                <a:spcPts val="0"/>
              </a:spcBef>
              <a:spcAft>
                <a:spcPts val="1200"/>
              </a:spcAft>
              <a:buNone/>
            </a:pPr>
            <a:r>
              <a:rPr lang="en-US" dirty="0">
                <a:solidFill>
                  <a:schemeClr val="tx1"/>
                </a:solidFill>
                <a:latin typeface="Arial"/>
                <a:ea typeface="Arial"/>
                <a:cs typeface="Arial"/>
                <a:sym typeface="Arial"/>
              </a:rPr>
              <a:t>NISSA Urban Expansion</a:t>
            </a:r>
          </a:p>
          <a:p>
            <a:pPr marL="0" lvl="0" indent="0" algn="l" rtl="0">
              <a:spcBef>
                <a:spcPts val="0"/>
              </a:spcBef>
              <a:spcAft>
                <a:spcPts val="1200"/>
              </a:spcAft>
              <a:buNone/>
            </a:pPr>
            <a:endParaRPr dirty="0">
              <a:solidFill>
                <a:schemeClr val="tx1"/>
              </a:solidFill>
              <a:latin typeface="Arial"/>
              <a:ea typeface="Arial"/>
              <a:cs typeface="Arial"/>
              <a:sym typeface="Arial"/>
            </a:endParaRPr>
          </a:p>
        </p:txBody>
      </p:sp>
      <p:pic>
        <p:nvPicPr>
          <p:cNvPr id="90" name="Google Shape;90;p16"/>
          <p:cNvPicPr preferRelativeResize="0"/>
          <p:nvPr/>
        </p:nvPicPr>
        <p:blipFill>
          <a:blip r:embed="rId3">
            <a:alphaModFix/>
          </a:blip>
          <a:stretch>
            <a:fillRect/>
          </a:stretch>
        </p:blipFill>
        <p:spPr>
          <a:xfrm>
            <a:off x="0" y="4354012"/>
            <a:ext cx="753475" cy="753475"/>
          </a:xfrm>
          <a:prstGeom prst="rect">
            <a:avLst/>
          </a:prstGeom>
          <a:noFill/>
          <a:ln>
            <a:noFill/>
          </a:ln>
        </p:spPr>
      </p:pic>
      <p:sp>
        <p:nvSpPr>
          <p:cNvPr id="91" name="Google Shape;91;p16"/>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92" name="Google Shape;92;p16"/>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pic>
        <p:nvPicPr>
          <p:cNvPr id="2" name="Picture 2" descr="Logo, company name&#10;&#10;Description automatically generated">
            <a:extLst>
              <a:ext uri="{FF2B5EF4-FFF2-40B4-BE49-F238E27FC236}">
                <a16:creationId xmlns:a16="http://schemas.microsoft.com/office/drawing/2014/main" xmlns="" id="{1C63C3CF-7095-4B1B-91D5-6728F67B11A0}"/>
              </a:ext>
            </a:extLst>
          </p:cNvPr>
          <p:cNvPicPr>
            <a:picLocks noChangeAspect="1"/>
          </p:cNvPicPr>
          <p:nvPr/>
        </p:nvPicPr>
        <p:blipFill>
          <a:blip r:embed="rId4"/>
          <a:stretch>
            <a:fillRect/>
          </a:stretch>
        </p:blipFill>
        <p:spPr>
          <a:xfrm>
            <a:off x="2899603" y="4647112"/>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97873A39-A236-4010-B23E-3160CF0894AC}"/>
              </a:ext>
            </a:extLst>
          </p:cNvPr>
          <p:cNvPicPr>
            <a:picLocks noChangeAspect="1"/>
          </p:cNvPicPr>
          <p:nvPr/>
        </p:nvPicPr>
        <p:blipFill>
          <a:blip r:embed="rId5"/>
          <a:stretch>
            <a:fillRect/>
          </a:stretch>
        </p:blipFill>
        <p:spPr>
          <a:xfrm>
            <a:off x="5903527" y="4686695"/>
            <a:ext cx="1076325" cy="460375"/>
          </a:xfrm>
          <a:prstGeom prst="rect">
            <a:avLst/>
          </a:prstGeom>
        </p:spPr>
      </p:pic>
      <p:sp>
        <p:nvSpPr>
          <p:cNvPr id="11" name="Google Shape;109;p18"/>
          <p:cNvSpPr txBox="1">
            <a:spLocks/>
          </p:cNvSpPr>
          <p:nvPr/>
        </p:nvSpPr>
        <p:spPr>
          <a:xfrm>
            <a:off x="3418609" y="748144"/>
            <a:ext cx="5725370" cy="3938551"/>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spcAft>
                <a:spcPts val="1200"/>
              </a:spcAft>
            </a:pPr>
            <a:r>
              <a:rPr lang="en-US" dirty="0"/>
              <a:t>NSPS Currently under review and development; Life cycle Approach and specific attention to </a:t>
            </a:r>
            <a:r>
              <a:rPr lang="en-US" dirty="0">
                <a:solidFill>
                  <a:srgbClr val="00B050"/>
                </a:solidFill>
              </a:rPr>
              <a:t>Shocks</a:t>
            </a:r>
          </a:p>
          <a:p>
            <a:pPr marL="285750" indent="-285750">
              <a:spcAft>
                <a:spcPts val="1200"/>
              </a:spcAft>
            </a:pPr>
            <a:r>
              <a:rPr lang="en-US" dirty="0"/>
              <a:t> Integrated Framework, Scalability Framework and NISSA Updating specifically deal with institutional arrangements for coordination, EWEA, proposal for scaling up SA programs, financing and ensuring that updated information is available for timely response to socks</a:t>
            </a:r>
          </a:p>
          <a:p>
            <a:pPr marL="285750" indent="-285750">
              <a:spcAft>
                <a:spcPts val="1200"/>
              </a:spcAft>
            </a:pPr>
            <a:r>
              <a:rPr lang="en-US" dirty="0"/>
              <a:t>NISSA Expansion started in 2017 and on-going to ensure achieve National Coverage; Arrangement are in place to ensure that </a:t>
            </a:r>
            <a:r>
              <a:rPr lang="en-US" dirty="0">
                <a:solidFill>
                  <a:schemeClr val="tx1"/>
                </a:solidFill>
              </a:rPr>
              <a:t>NISSA data is updated through a fully decentralized and sustainable system</a:t>
            </a:r>
          </a:p>
          <a:p>
            <a:pPr marL="285750" indent="-285750">
              <a:spcAft>
                <a:spcPts val="1200"/>
              </a:spcAft>
            </a:pPr>
            <a:r>
              <a:rPr lang="en-US" dirty="0">
                <a:solidFill>
                  <a:schemeClr val="tx1"/>
                </a:solidFill>
              </a:rPr>
              <a:t>Advocacy and Communication Strategy for NISSA as a tool for SRSP. Provides messages that </a:t>
            </a:r>
            <a:r>
              <a:rPr lang="en-US" dirty="0" err="1">
                <a:solidFill>
                  <a:schemeClr val="tx1"/>
                </a:solidFill>
              </a:rPr>
              <a:t>shud</a:t>
            </a:r>
            <a:r>
              <a:rPr lang="en-US" dirty="0">
                <a:solidFill>
                  <a:schemeClr val="tx1"/>
                </a:solidFill>
              </a:rPr>
              <a:t> be communicated to ensure all partners use it for targeting</a:t>
            </a:r>
          </a:p>
          <a:p>
            <a:pPr marL="285750" indent="-285750">
              <a:spcAft>
                <a:spcPts val="1200"/>
              </a:spcAft>
            </a:pPr>
            <a:r>
              <a:rPr lang="en-US" dirty="0">
                <a:solidFill>
                  <a:schemeClr val="tx1"/>
                </a:solidFill>
              </a:rPr>
              <a:t>NISSA Expansion to ensure that NISSA </a:t>
            </a:r>
            <a:r>
              <a:rPr lang="en-US" dirty="0" err="1">
                <a:solidFill>
                  <a:schemeClr val="tx1"/>
                </a:solidFill>
              </a:rPr>
              <a:t>achives</a:t>
            </a:r>
            <a:r>
              <a:rPr lang="en-US" dirty="0">
                <a:solidFill>
                  <a:schemeClr val="tx1"/>
                </a:solidFill>
              </a:rPr>
              <a:t> National Coverage</a:t>
            </a:r>
          </a:p>
          <a:p>
            <a:pPr>
              <a:spcAft>
                <a:spcPts val="1200"/>
              </a:spcAft>
            </a:pP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152400" y="43368"/>
            <a:ext cx="8520600" cy="696201"/>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US" sz="1800" b="1" dirty="0">
                <a:solidFill>
                  <a:srgbClr val="00B050"/>
                </a:solidFill>
                <a:latin typeface="Arial"/>
                <a:ea typeface="Arial"/>
                <a:cs typeface="Arial"/>
                <a:sym typeface="Arial"/>
              </a:rPr>
              <a:t>National Information for System for social Assistance (NISSA) and Child Grant </a:t>
            </a:r>
            <a:r>
              <a:rPr lang="en-US" sz="1800" b="1" dirty="0" err="1">
                <a:solidFill>
                  <a:srgbClr val="00B050"/>
                </a:solidFill>
                <a:latin typeface="Arial"/>
                <a:ea typeface="Arial"/>
                <a:cs typeface="Arial"/>
                <a:sym typeface="Arial"/>
              </a:rPr>
              <a:t>Programme</a:t>
            </a:r>
            <a:r>
              <a:rPr lang="en-US" sz="1800" b="1" dirty="0">
                <a:solidFill>
                  <a:srgbClr val="00B050"/>
                </a:solidFill>
                <a:latin typeface="Arial"/>
                <a:ea typeface="Arial"/>
                <a:cs typeface="Arial"/>
                <a:sym typeface="Arial"/>
              </a:rPr>
              <a:t> (CGP)</a:t>
            </a:r>
            <a:endParaRPr sz="1800" b="1" dirty="0">
              <a:solidFill>
                <a:srgbClr val="00B050"/>
              </a:solidFill>
              <a:latin typeface="Arial"/>
              <a:ea typeface="Arial"/>
              <a:cs typeface="Arial"/>
              <a:sym typeface="Arial"/>
            </a:endParaRPr>
          </a:p>
        </p:txBody>
      </p:sp>
      <p:sp>
        <p:nvSpPr>
          <p:cNvPr id="109" name="Google Shape;109;p18"/>
          <p:cNvSpPr txBox="1">
            <a:spLocks noGrp="1"/>
          </p:cNvSpPr>
          <p:nvPr>
            <p:ph type="body" idx="1"/>
          </p:nvPr>
        </p:nvSpPr>
        <p:spPr>
          <a:xfrm>
            <a:off x="0" y="654627"/>
            <a:ext cx="5087790" cy="4177146"/>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US" dirty="0">
                <a:solidFill>
                  <a:srgbClr val="00B050"/>
                </a:solidFill>
                <a:latin typeface="Arial"/>
                <a:ea typeface="Arial"/>
                <a:cs typeface="Arial"/>
                <a:sym typeface="Arial"/>
              </a:rPr>
              <a:t>NISSA</a:t>
            </a:r>
            <a:r>
              <a:rPr lang="en-US" dirty="0">
                <a:solidFill>
                  <a:schemeClr val="lt1"/>
                </a:solidFill>
                <a:latin typeface="Arial"/>
                <a:ea typeface="Arial"/>
                <a:cs typeface="Arial"/>
                <a:sym typeface="Arial"/>
              </a:rPr>
              <a:t> is a single integrated Web-based database to identify, </a:t>
            </a:r>
            <a:r>
              <a:rPr lang="en-US" dirty="0">
                <a:solidFill>
                  <a:schemeClr val="tx1"/>
                </a:solidFill>
                <a:latin typeface="Arial"/>
                <a:ea typeface="Arial"/>
                <a:cs typeface="Arial"/>
                <a:sym typeface="Arial"/>
              </a:rPr>
              <a:t>compile and store information on vulnerability</a:t>
            </a:r>
          </a:p>
          <a:p>
            <a:pPr marL="0" lvl="0" indent="0" algn="ctr" rtl="0">
              <a:spcBef>
                <a:spcPts val="0"/>
              </a:spcBef>
              <a:spcAft>
                <a:spcPts val="1200"/>
              </a:spcAft>
              <a:buNone/>
            </a:pPr>
            <a:r>
              <a:rPr lang="en-US" dirty="0">
                <a:solidFill>
                  <a:schemeClr val="tx1"/>
                </a:solidFill>
                <a:latin typeface="Arial"/>
                <a:ea typeface="Arial"/>
                <a:cs typeface="Arial"/>
                <a:sym typeface="Arial"/>
              </a:rPr>
              <a:t>It is a single tool for administering and coordinating social assistance programs</a:t>
            </a:r>
          </a:p>
          <a:p>
            <a:pPr marL="0" lvl="0" indent="0" algn="ctr" rtl="0">
              <a:spcBef>
                <a:spcPts val="0"/>
              </a:spcBef>
              <a:spcAft>
                <a:spcPts val="1200"/>
              </a:spcAft>
              <a:buNone/>
            </a:pPr>
            <a:r>
              <a:rPr lang="en-US" dirty="0">
                <a:solidFill>
                  <a:schemeClr val="tx1"/>
                </a:solidFill>
                <a:latin typeface="Arial"/>
                <a:ea typeface="Arial"/>
                <a:cs typeface="Arial"/>
                <a:sym typeface="Arial"/>
              </a:rPr>
              <a:t>Est. in 2010. New methodology addresses challenges such duplication, weak coordination, fragmentation, inclusion/exclusion errors</a:t>
            </a:r>
          </a:p>
          <a:p>
            <a:pPr marL="0" lvl="0" indent="0" algn="ctr" rtl="0">
              <a:spcBef>
                <a:spcPts val="0"/>
              </a:spcBef>
              <a:spcAft>
                <a:spcPts val="1200"/>
              </a:spcAft>
              <a:buNone/>
            </a:pPr>
            <a:r>
              <a:rPr lang="en-US" dirty="0">
                <a:solidFill>
                  <a:schemeClr val="tx1"/>
                </a:solidFill>
                <a:latin typeface="Arial"/>
                <a:ea typeface="Arial"/>
                <a:cs typeface="Arial"/>
                <a:sym typeface="Arial"/>
              </a:rPr>
              <a:t>Methodology adopts Combination of Community Assessment and Proxy-Means Test (Rural)</a:t>
            </a:r>
          </a:p>
          <a:p>
            <a:pPr marL="0" lvl="0" indent="0" algn="ctr" rtl="0">
              <a:spcBef>
                <a:spcPts val="0"/>
              </a:spcBef>
              <a:spcAft>
                <a:spcPts val="1200"/>
              </a:spcAft>
              <a:buNone/>
            </a:pPr>
            <a:r>
              <a:rPr lang="en-US" dirty="0">
                <a:solidFill>
                  <a:schemeClr val="tx1"/>
                </a:solidFill>
                <a:latin typeface="Arial"/>
                <a:ea typeface="Arial"/>
                <a:cs typeface="Arial"/>
                <a:sym typeface="Arial"/>
              </a:rPr>
              <a:t>Status of NISSA; </a:t>
            </a:r>
            <a:r>
              <a:rPr lang="en-US" dirty="0">
                <a:solidFill>
                  <a:srgbClr val="00B050"/>
                </a:solidFill>
                <a:latin typeface="Arial"/>
                <a:ea typeface="Arial"/>
                <a:cs typeface="Arial"/>
                <a:sym typeface="Arial"/>
              </a:rPr>
              <a:t>330,000 HHs Rural (90%), 158,000 (73%) Urban (being finalized)</a:t>
            </a:r>
            <a:endParaRPr lang="en-US" dirty="0">
              <a:solidFill>
                <a:schemeClr val="tx1"/>
              </a:solidFill>
              <a:latin typeface="Arial"/>
              <a:ea typeface="Arial"/>
              <a:cs typeface="Arial"/>
              <a:sym typeface="Arial"/>
            </a:endParaRPr>
          </a:p>
          <a:p>
            <a:pPr marL="0" lvl="0" indent="0" algn="ctr" rtl="0">
              <a:spcBef>
                <a:spcPts val="0"/>
              </a:spcBef>
              <a:spcAft>
                <a:spcPts val="1200"/>
              </a:spcAft>
              <a:buNone/>
            </a:pPr>
            <a:r>
              <a:rPr lang="en-US" dirty="0">
                <a:solidFill>
                  <a:schemeClr val="tx1"/>
                </a:solidFill>
                <a:latin typeface="Arial"/>
                <a:ea typeface="Arial"/>
                <a:cs typeface="Arial"/>
                <a:sym typeface="Arial"/>
              </a:rPr>
              <a:t>Currently being linked with National Civil Registry for validation vs births deaths reduction of duplication. NISSA</a:t>
            </a:r>
          </a:p>
          <a:p>
            <a:pPr marL="0" lvl="0" indent="0" algn="ctr" rtl="0">
              <a:spcBef>
                <a:spcPts val="0"/>
              </a:spcBef>
              <a:spcAft>
                <a:spcPts val="1200"/>
              </a:spcAft>
              <a:buNone/>
            </a:pPr>
            <a:endParaRPr dirty="0">
              <a:solidFill>
                <a:schemeClr val="tx1"/>
              </a:solidFill>
              <a:latin typeface="Arial"/>
              <a:ea typeface="Arial"/>
              <a:cs typeface="Arial"/>
              <a:sym typeface="Arial"/>
            </a:endParaRPr>
          </a:p>
        </p:txBody>
      </p:sp>
      <p:pic>
        <p:nvPicPr>
          <p:cNvPr id="110" name="Google Shape;110;p18"/>
          <p:cNvPicPr preferRelativeResize="0"/>
          <p:nvPr/>
        </p:nvPicPr>
        <p:blipFill>
          <a:blip r:embed="rId3">
            <a:alphaModFix/>
          </a:blip>
          <a:stretch>
            <a:fillRect/>
          </a:stretch>
        </p:blipFill>
        <p:spPr>
          <a:xfrm>
            <a:off x="60815" y="4388169"/>
            <a:ext cx="753475" cy="753475"/>
          </a:xfrm>
          <a:prstGeom prst="rect">
            <a:avLst/>
          </a:prstGeom>
          <a:noFill/>
          <a:ln>
            <a:noFill/>
          </a:ln>
        </p:spPr>
      </p:pic>
      <p:sp>
        <p:nvSpPr>
          <p:cNvPr id="111" name="Google Shape;111;p18"/>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112" name="Google Shape;112;p18"/>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pic>
        <p:nvPicPr>
          <p:cNvPr id="2" name="Picture 2" descr="Logo, company name&#10;&#10;Description automatically generated">
            <a:extLst>
              <a:ext uri="{FF2B5EF4-FFF2-40B4-BE49-F238E27FC236}">
                <a16:creationId xmlns:a16="http://schemas.microsoft.com/office/drawing/2014/main" xmlns="" id="{12A0D3D9-E715-41B0-A6EB-073B5D8DBCF1}"/>
              </a:ext>
            </a:extLst>
          </p:cNvPr>
          <p:cNvPicPr>
            <a:picLocks noChangeAspect="1"/>
          </p:cNvPicPr>
          <p:nvPr/>
        </p:nvPicPr>
        <p:blipFill>
          <a:blip r:embed="rId4"/>
          <a:stretch>
            <a:fillRect/>
          </a:stretch>
        </p:blipFill>
        <p:spPr>
          <a:xfrm>
            <a:off x="2906375" y="4681269"/>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D71C3A08-FF1F-4AB0-A963-BFE095F6CA7A}"/>
              </a:ext>
            </a:extLst>
          </p:cNvPr>
          <p:cNvPicPr>
            <a:picLocks noChangeAspect="1"/>
          </p:cNvPicPr>
          <p:nvPr/>
        </p:nvPicPr>
        <p:blipFill>
          <a:blip r:embed="rId5"/>
          <a:stretch>
            <a:fillRect/>
          </a:stretch>
        </p:blipFill>
        <p:spPr>
          <a:xfrm>
            <a:off x="5978113" y="4685561"/>
            <a:ext cx="1076325" cy="460375"/>
          </a:xfrm>
          <a:prstGeom prst="rect">
            <a:avLst/>
          </a:prstGeom>
        </p:spPr>
      </p:pic>
      <p:sp>
        <p:nvSpPr>
          <p:cNvPr id="11" name="Google Shape;109;p18"/>
          <p:cNvSpPr txBox="1">
            <a:spLocks/>
          </p:cNvSpPr>
          <p:nvPr/>
        </p:nvSpPr>
        <p:spPr>
          <a:xfrm>
            <a:off x="5148605" y="519546"/>
            <a:ext cx="3995395" cy="4405745"/>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spcAft>
                <a:spcPts val="1200"/>
              </a:spcAft>
            </a:pPr>
            <a:r>
              <a:rPr lang="en-US" b="1" dirty="0">
                <a:solidFill>
                  <a:srgbClr val="00B050"/>
                </a:solidFill>
              </a:rPr>
              <a:t>CGP</a:t>
            </a:r>
            <a:r>
              <a:rPr lang="en-US" dirty="0"/>
              <a:t> is a Social Assistance Programs that targets poorest households caring for OVC with the aim of reducing impacts of HIV/AIDS, Poverty and Food insecurity (also improve retention in school, access to medical facilities </a:t>
            </a:r>
            <a:r>
              <a:rPr lang="en-US" dirty="0" err="1"/>
              <a:t>etc</a:t>
            </a:r>
            <a:r>
              <a:rPr lang="en-US" dirty="0"/>
              <a:t>)</a:t>
            </a:r>
          </a:p>
          <a:p>
            <a:pPr lvl="0">
              <a:spcAft>
                <a:spcPts val="1200"/>
              </a:spcAft>
            </a:pPr>
            <a:r>
              <a:rPr lang="en-US" dirty="0"/>
              <a:t>Piloted in 2009: 3 CCs; Now a flagship Govt. program covering over 50,000 HHs in 64 CCs Nationwide</a:t>
            </a:r>
          </a:p>
          <a:p>
            <a:pPr lvl="0">
              <a:spcAft>
                <a:spcPts val="1200"/>
              </a:spcAft>
            </a:pPr>
            <a:r>
              <a:rPr lang="en-US" dirty="0"/>
              <a:t>CGP uses NISSA for targeting  and its expansion has been linked with </a:t>
            </a:r>
          </a:p>
          <a:p>
            <a:pPr lvl="0">
              <a:spcAft>
                <a:spcPts val="1200"/>
              </a:spcAft>
            </a:pPr>
            <a:r>
              <a:rPr lang="en-US" dirty="0"/>
              <a:t>Delivers cash quarterly thru CIT, Bank and Mobile Payments</a:t>
            </a:r>
          </a:p>
          <a:p>
            <a:pPr lvl="0">
              <a:spcAft>
                <a:spcPts val="1200"/>
              </a:spcAft>
            </a:pPr>
            <a:r>
              <a:rPr lang="en-US" b="1" dirty="0">
                <a:solidFill>
                  <a:srgbClr val="00B050"/>
                </a:solidFill>
              </a:rPr>
              <a:t>Challenges; </a:t>
            </a:r>
          </a:p>
          <a:p>
            <a:pPr lvl="0">
              <a:spcAft>
                <a:spcPts val="1200"/>
              </a:spcAft>
            </a:pPr>
            <a:r>
              <a:rPr lang="en-US" dirty="0"/>
              <a:t>Covers Rural Councils, Depends mostly on CIT</a:t>
            </a:r>
          </a:p>
          <a:p>
            <a:pPr>
              <a:spcAft>
                <a:spcPts val="1200"/>
              </a:spcAft>
            </a:pPr>
            <a:r>
              <a:rPr lang="en-US" dirty="0">
                <a:solidFill>
                  <a:schemeClr val="bg1"/>
                </a:solidFill>
              </a:rPr>
              <a:t>Quarterly and irregular payments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100" name="Google Shape;100;p17"/>
          <p:cNvPicPr preferRelativeResize="0"/>
          <p:nvPr/>
        </p:nvPicPr>
        <p:blipFill>
          <a:blip r:embed="rId3">
            <a:alphaModFix/>
          </a:blip>
          <a:stretch>
            <a:fillRect/>
          </a:stretch>
        </p:blipFill>
        <p:spPr>
          <a:xfrm>
            <a:off x="152400" y="4221451"/>
            <a:ext cx="753475" cy="753475"/>
          </a:xfrm>
          <a:prstGeom prst="rect">
            <a:avLst/>
          </a:prstGeom>
          <a:noFill/>
          <a:ln>
            <a:noFill/>
          </a:ln>
        </p:spPr>
      </p:pic>
      <p:sp>
        <p:nvSpPr>
          <p:cNvPr id="101" name="Google Shape;101;p17"/>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102" name="Google Shape;102;p17"/>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pic>
        <p:nvPicPr>
          <p:cNvPr id="2" name="Picture 2" descr="Logo, company name&#10;&#10;Description automatically generated">
            <a:extLst>
              <a:ext uri="{FF2B5EF4-FFF2-40B4-BE49-F238E27FC236}">
                <a16:creationId xmlns:a16="http://schemas.microsoft.com/office/drawing/2014/main" xmlns="" id="{955F2D2E-726D-4139-BE1C-85AB7782AF7A}"/>
              </a:ext>
            </a:extLst>
          </p:cNvPr>
          <p:cNvPicPr>
            <a:picLocks noChangeAspect="1"/>
          </p:cNvPicPr>
          <p:nvPr/>
        </p:nvPicPr>
        <p:blipFill>
          <a:blip r:embed="rId4"/>
          <a:stretch>
            <a:fillRect/>
          </a:stretch>
        </p:blipFill>
        <p:spPr>
          <a:xfrm>
            <a:off x="2873375" y="4500563"/>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8DC5BD67-873E-43D3-B637-4523A4A75314}"/>
              </a:ext>
            </a:extLst>
          </p:cNvPr>
          <p:cNvPicPr>
            <a:picLocks noChangeAspect="1"/>
          </p:cNvPicPr>
          <p:nvPr/>
        </p:nvPicPr>
        <p:blipFill>
          <a:blip r:embed="rId5"/>
          <a:stretch>
            <a:fillRect/>
          </a:stretch>
        </p:blipFill>
        <p:spPr>
          <a:xfrm>
            <a:off x="5926138" y="4500563"/>
            <a:ext cx="1076325" cy="460375"/>
          </a:xfrm>
          <a:prstGeom prst="rect">
            <a:avLst/>
          </a:prstGeom>
        </p:spPr>
      </p:pic>
      <p:sp>
        <p:nvSpPr>
          <p:cNvPr id="17" name="Google Shape;88;p16"/>
          <p:cNvSpPr txBox="1">
            <a:spLocks noGrp="1"/>
          </p:cNvSpPr>
          <p:nvPr>
            <p:ph type="title"/>
          </p:nvPr>
        </p:nvSpPr>
        <p:spPr>
          <a:xfrm>
            <a:off x="311700" y="740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200" dirty="0">
                <a:solidFill>
                  <a:srgbClr val="739E4F"/>
                </a:solidFill>
              </a:rPr>
              <a:t>The Covid-19 Pandemic response</a:t>
            </a:r>
            <a:endParaRPr sz="3200" dirty="0">
              <a:solidFill>
                <a:srgbClr val="739E4F"/>
              </a:solidFill>
            </a:endParaRPr>
          </a:p>
        </p:txBody>
      </p:sp>
      <p:sp>
        <p:nvSpPr>
          <p:cNvPr id="16" name="Google Shape;89;p16"/>
          <p:cNvSpPr txBox="1">
            <a:spLocks noGrp="1"/>
          </p:cNvSpPr>
          <p:nvPr>
            <p:ph type="body" idx="2"/>
          </p:nvPr>
        </p:nvSpPr>
        <p:spPr>
          <a:xfrm>
            <a:off x="0" y="646775"/>
            <a:ext cx="9143979" cy="4070698"/>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US" sz="1800" b="1" dirty="0">
                <a:solidFill>
                  <a:srgbClr val="00B050"/>
                </a:solidFill>
                <a:latin typeface="Arial"/>
                <a:ea typeface="Arial"/>
                <a:cs typeface="Arial"/>
                <a:sym typeface="Arial"/>
              </a:rPr>
              <a:t>Joint Response By Govt. EU, WB, UNICEF, WFP FAO </a:t>
            </a:r>
            <a:r>
              <a:rPr lang="en-US" sz="1800" b="1" dirty="0" err="1">
                <a:solidFill>
                  <a:srgbClr val="00B050"/>
                </a:solidFill>
                <a:latin typeface="Arial"/>
                <a:ea typeface="Arial"/>
                <a:cs typeface="Arial"/>
                <a:sym typeface="Arial"/>
              </a:rPr>
              <a:t>etc</a:t>
            </a:r>
            <a:endParaRPr lang="en-US" sz="1800" b="1" dirty="0">
              <a:solidFill>
                <a:srgbClr val="00B050"/>
              </a:solidFill>
              <a:latin typeface="Arial"/>
              <a:ea typeface="Arial"/>
              <a:cs typeface="Arial"/>
              <a:sym typeface="Arial"/>
            </a:endParaRPr>
          </a:p>
          <a:p>
            <a:pPr marL="342900" lvl="0" algn="l" rtl="0">
              <a:spcBef>
                <a:spcPts val="0"/>
              </a:spcBef>
              <a:spcAft>
                <a:spcPts val="1200"/>
              </a:spcAft>
              <a:buFont typeface="Courier New" panose="02070309020205020404" pitchFamily="49" charset="0"/>
              <a:buChar char="o"/>
            </a:pPr>
            <a:r>
              <a:rPr lang="en-US" sz="1800" dirty="0">
                <a:solidFill>
                  <a:schemeClr val="tx1"/>
                </a:solidFill>
                <a:latin typeface="Arial"/>
                <a:ea typeface="Arial"/>
                <a:cs typeface="Arial"/>
                <a:sym typeface="Arial"/>
              </a:rPr>
              <a:t>Horizontal and Vertical Expansion of Child Grant </a:t>
            </a:r>
            <a:r>
              <a:rPr lang="en-US" sz="1800" dirty="0" err="1">
                <a:solidFill>
                  <a:schemeClr val="tx1"/>
                </a:solidFill>
                <a:latin typeface="Arial"/>
                <a:ea typeface="Arial"/>
                <a:cs typeface="Arial"/>
                <a:sym typeface="Arial"/>
              </a:rPr>
              <a:t>Programme</a:t>
            </a:r>
            <a:endParaRPr lang="en-US" sz="1800" dirty="0">
              <a:solidFill>
                <a:schemeClr val="tx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r>
              <a:rPr lang="en-US" sz="1800" dirty="0">
                <a:solidFill>
                  <a:schemeClr val="tx1"/>
                </a:solidFill>
                <a:latin typeface="Arial"/>
                <a:ea typeface="Arial"/>
                <a:cs typeface="Arial"/>
                <a:sym typeface="Arial"/>
              </a:rPr>
              <a:t>EU (105mil for 56K HH, WB M105mil for 31K Vertical. &amp; 10K Horizontal</a:t>
            </a:r>
          </a:p>
          <a:p>
            <a:pPr marL="342900" lvl="0" algn="l" rtl="0">
              <a:spcBef>
                <a:spcPts val="0"/>
              </a:spcBef>
              <a:spcAft>
                <a:spcPts val="1200"/>
              </a:spcAft>
              <a:buFont typeface="Arial" panose="020B0604020202020204" pitchFamily="34" charset="0"/>
              <a:buChar char="•"/>
            </a:pPr>
            <a:r>
              <a:rPr lang="en-US" sz="1800" dirty="0">
                <a:solidFill>
                  <a:schemeClr val="tx1"/>
                </a:solidFill>
                <a:latin typeface="Arial"/>
                <a:ea typeface="Arial"/>
                <a:cs typeface="Arial"/>
                <a:sym typeface="Arial"/>
              </a:rPr>
              <a:t>Horizontal and Vertical Expansion of Public Assistance </a:t>
            </a:r>
          </a:p>
          <a:p>
            <a:pPr marL="342900" lvl="0" algn="l" rtl="0">
              <a:spcBef>
                <a:spcPts val="0"/>
              </a:spcBef>
              <a:spcAft>
                <a:spcPts val="1200"/>
              </a:spcAft>
              <a:buFont typeface="Arial" panose="020B0604020202020204" pitchFamily="34" charset="0"/>
              <a:buChar char="•"/>
            </a:pPr>
            <a:r>
              <a:rPr lang="en-US" sz="1800" dirty="0">
                <a:solidFill>
                  <a:schemeClr val="tx1"/>
                </a:solidFill>
                <a:latin typeface="Arial"/>
                <a:ea typeface="Arial"/>
                <a:cs typeface="Arial"/>
                <a:sym typeface="Arial"/>
              </a:rPr>
              <a:t>GOL for 34.5K Elderly 60-69, M15million for Food Parcels for poorest HHs in all Councils</a:t>
            </a:r>
          </a:p>
          <a:p>
            <a:pPr marL="342900" lvl="0" algn="l" rtl="0">
              <a:spcBef>
                <a:spcPts val="0"/>
              </a:spcBef>
              <a:spcAft>
                <a:spcPts val="1200"/>
              </a:spcAft>
              <a:buFont typeface="Arial" panose="020B0604020202020204" pitchFamily="34" charset="0"/>
              <a:buChar char="•"/>
            </a:pPr>
            <a:r>
              <a:rPr lang="en-US" sz="1800" dirty="0">
                <a:solidFill>
                  <a:schemeClr val="tx1"/>
                </a:solidFill>
                <a:latin typeface="Arial"/>
                <a:ea typeface="Arial"/>
                <a:cs typeface="Arial"/>
                <a:sym typeface="Arial"/>
              </a:rPr>
              <a:t>NISSA Used for Targeting of CGP Vertical/horizontal Expansion and Poorest HHs with Elderly 60-69 – 64 CC (Community leaders used in urban</a:t>
            </a:r>
          </a:p>
          <a:p>
            <a:pPr marL="342900" lvl="0" algn="l" rtl="0">
              <a:spcBef>
                <a:spcPts val="0"/>
              </a:spcBef>
              <a:spcAft>
                <a:spcPts val="1200"/>
              </a:spcAft>
              <a:buFont typeface="Arial" panose="020B0604020202020204" pitchFamily="34" charset="0"/>
              <a:buChar char="•"/>
            </a:pPr>
            <a:r>
              <a:rPr lang="en-US" sz="1800" dirty="0">
                <a:solidFill>
                  <a:schemeClr val="tx1"/>
                </a:solidFill>
                <a:latin typeface="Arial"/>
                <a:ea typeface="Arial"/>
                <a:cs typeface="Arial"/>
                <a:sym typeface="Arial"/>
              </a:rPr>
              <a:t>NISSA data requests by partners for targeting (WFP, Red Cross </a:t>
            </a:r>
            <a:r>
              <a:rPr lang="en-US" sz="1800" dirty="0" err="1">
                <a:solidFill>
                  <a:schemeClr val="tx1"/>
                </a:solidFill>
                <a:latin typeface="Arial"/>
                <a:ea typeface="Arial"/>
                <a:cs typeface="Arial"/>
                <a:sym typeface="Arial"/>
              </a:rPr>
              <a:t>etc</a:t>
            </a:r>
            <a:endParaRPr lang="en-US" sz="1800" dirty="0">
              <a:solidFill>
                <a:schemeClr val="tx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endParaRPr lang="en-US" dirty="0">
              <a:solidFill>
                <a:schemeClr val="lt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endParaRPr lang="en-US" dirty="0">
              <a:solidFill>
                <a:schemeClr val="lt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endParaRPr lang="en-US" dirty="0">
              <a:solidFill>
                <a:schemeClr val="lt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endParaRPr lang="en-US" dirty="0">
              <a:solidFill>
                <a:schemeClr val="lt1"/>
              </a:solidFill>
              <a:latin typeface="Arial"/>
              <a:ea typeface="Arial"/>
              <a:cs typeface="Arial"/>
              <a:sym typeface="Arial"/>
            </a:endParaRPr>
          </a:p>
          <a:p>
            <a:pPr marL="342900" lvl="0" algn="l" rtl="0">
              <a:spcBef>
                <a:spcPts val="0"/>
              </a:spcBef>
              <a:spcAft>
                <a:spcPts val="1200"/>
              </a:spcAft>
              <a:buFont typeface="Arial" panose="020B0604020202020204" pitchFamily="34" charset="0"/>
              <a:buChar char="•"/>
            </a:pPr>
            <a:endParaRPr lang="en-US" dirty="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311700" y="0"/>
            <a:ext cx="8520600" cy="611674"/>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sz="2400" dirty="0">
                <a:solidFill>
                  <a:srgbClr val="00B050"/>
                </a:solidFill>
                <a:latin typeface="Arial"/>
                <a:ea typeface="Arial"/>
                <a:cs typeface="Arial"/>
                <a:sym typeface="Arial"/>
              </a:rPr>
              <a:t>Results and Lessons Learned, Next steps</a:t>
            </a:r>
            <a:endParaRPr sz="2400" dirty="0">
              <a:solidFill>
                <a:srgbClr val="00B050"/>
              </a:solidFill>
              <a:latin typeface="Arial"/>
              <a:ea typeface="Arial"/>
              <a:cs typeface="Arial"/>
              <a:sym typeface="Arial"/>
            </a:endParaRPr>
          </a:p>
        </p:txBody>
      </p:sp>
      <p:pic>
        <p:nvPicPr>
          <p:cNvPr id="119" name="Google Shape;119;p19"/>
          <p:cNvPicPr preferRelativeResize="0"/>
          <p:nvPr/>
        </p:nvPicPr>
        <p:blipFill>
          <a:blip r:embed="rId3">
            <a:alphaModFix/>
          </a:blip>
          <a:stretch>
            <a:fillRect/>
          </a:stretch>
        </p:blipFill>
        <p:spPr>
          <a:xfrm>
            <a:off x="0" y="4397643"/>
            <a:ext cx="753475" cy="753475"/>
          </a:xfrm>
          <a:prstGeom prst="rect">
            <a:avLst/>
          </a:prstGeom>
          <a:noFill/>
          <a:ln>
            <a:noFill/>
          </a:ln>
        </p:spPr>
      </p:pic>
      <p:sp>
        <p:nvSpPr>
          <p:cNvPr id="120" name="Google Shape;120;p19"/>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121" name="Google Shape;121;p19"/>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pic>
        <p:nvPicPr>
          <p:cNvPr id="2" name="Picture 2" descr="Logo, company name&#10;&#10;Description automatically generated">
            <a:extLst>
              <a:ext uri="{FF2B5EF4-FFF2-40B4-BE49-F238E27FC236}">
                <a16:creationId xmlns:a16="http://schemas.microsoft.com/office/drawing/2014/main" xmlns="" id="{71023A58-683A-4996-A83E-2D6CF5FF4193}"/>
              </a:ext>
            </a:extLst>
          </p:cNvPr>
          <p:cNvPicPr>
            <a:picLocks noChangeAspect="1"/>
          </p:cNvPicPr>
          <p:nvPr/>
        </p:nvPicPr>
        <p:blipFill>
          <a:blip r:embed="rId4"/>
          <a:stretch>
            <a:fillRect/>
          </a:stretch>
        </p:blipFill>
        <p:spPr>
          <a:xfrm>
            <a:off x="2944313" y="4681018"/>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34E50B0B-71D4-4FFF-B079-85A4B5B542B4}"/>
              </a:ext>
            </a:extLst>
          </p:cNvPr>
          <p:cNvPicPr>
            <a:picLocks noChangeAspect="1"/>
          </p:cNvPicPr>
          <p:nvPr/>
        </p:nvPicPr>
        <p:blipFill>
          <a:blip r:embed="rId5"/>
          <a:stretch>
            <a:fillRect/>
          </a:stretch>
        </p:blipFill>
        <p:spPr>
          <a:xfrm>
            <a:off x="5885304" y="4681017"/>
            <a:ext cx="1076325" cy="460375"/>
          </a:xfrm>
          <a:prstGeom prst="rect">
            <a:avLst/>
          </a:prstGeom>
        </p:spPr>
      </p:pic>
      <p:sp>
        <p:nvSpPr>
          <p:cNvPr id="8" name="Google Shape;109;p18"/>
          <p:cNvSpPr txBox="1">
            <a:spLocks/>
          </p:cNvSpPr>
          <p:nvPr/>
        </p:nvSpPr>
        <p:spPr>
          <a:xfrm>
            <a:off x="0" y="611674"/>
            <a:ext cx="4457628" cy="29926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1200"/>
              </a:spcAft>
            </a:pPr>
            <a:r>
              <a:rPr lang="en-US" sz="1800" dirty="0">
                <a:solidFill>
                  <a:srgbClr val="00B050"/>
                </a:solidFill>
              </a:rPr>
              <a:t>Results</a:t>
            </a:r>
            <a:endParaRPr lang="en-US" dirty="0">
              <a:solidFill>
                <a:schemeClr val="lt1"/>
              </a:solidFill>
            </a:endParaRPr>
          </a:p>
          <a:p>
            <a:pPr>
              <a:spcAft>
                <a:spcPts val="1200"/>
              </a:spcAft>
            </a:pPr>
            <a:r>
              <a:rPr lang="en-US" dirty="0">
                <a:solidFill>
                  <a:srgbClr val="00B050"/>
                </a:solidFill>
              </a:rPr>
              <a:t>Over </a:t>
            </a:r>
            <a:r>
              <a:rPr lang="en-US" dirty="0">
                <a:solidFill>
                  <a:schemeClr val="tx1"/>
                </a:solidFill>
              </a:rPr>
              <a:t>50,000 HHs caring for over 150,000 Children provided with top-ups covering 3 quarters.(2 for Draught and 1 for Covid-19</a:t>
            </a:r>
          </a:p>
          <a:p>
            <a:pPr>
              <a:spcAft>
                <a:spcPts val="1200"/>
              </a:spcAft>
            </a:pPr>
            <a:r>
              <a:rPr lang="en-US" dirty="0">
                <a:solidFill>
                  <a:schemeClr val="tx1"/>
                </a:solidFill>
              </a:rPr>
              <a:t>33,000 elderly 60-69 from Poorest HHs provided with Covid-19 relief funds for 3 months</a:t>
            </a:r>
          </a:p>
          <a:p>
            <a:pPr>
              <a:spcAft>
                <a:spcPts val="1200"/>
              </a:spcAft>
            </a:pPr>
            <a:r>
              <a:rPr lang="en-US" dirty="0">
                <a:solidFill>
                  <a:schemeClr val="tx1"/>
                </a:solidFill>
              </a:rPr>
              <a:t>12,741 poorest people provided with PA Top ups for 3 months</a:t>
            </a:r>
          </a:p>
          <a:p>
            <a:pPr>
              <a:spcAft>
                <a:spcPts val="1200"/>
              </a:spcAft>
            </a:pPr>
            <a:endParaRPr lang="en-US" dirty="0">
              <a:solidFill>
                <a:schemeClr val="lt1"/>
              </a:solidFill>
            </a:endParaRPr>
          </a:p>
        </p:txBody>
      </p:sp>
      <p:sp>
        <p:nvSpPr>
          <p:cNvPr id="9" name="Google Shape;109;p18"/>
          <p:cNvSpPr txBox="1">
            <a:spLocks/>
          </p:cNvSpPr>
          <p:nvPr/>
        </p:nvSpPr>
        <p:spPr>
          <a:xfrm>
            <a:off x="4463573" y="442601"/>
            <a:ext cx="4588418" cy="3350081"/>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1200"/>
              </a:spcAft>
            </a:pPr>
            <a:r>
              <a:rPr lang="en-US" sz="1800" dirty="0">
                <a:solidFill>
                  <a:srgbClr val="00B050"/>
                </a:solidFill>
              </a:rPr>
              <a:t>Lessons Learned/Challenges</a:t>
            </a:r>
          </a:p>
          <a:p>
            <a:pPr>
              <a:spcAft>
                <a:spcPts val="1200"/>
              </a:spcAft>
            </a:pPr>
            <a:r>
              <a:rPr lang="en-US" dirty="0">
                <a:solidFill>
                  <a:schemeClr val="tx1"/>
                </a:solidFill>
              </a:rPr>
              <a:t>NISSA is a very strong tool for harmonized targeting, even during shocks but requires sustainable methodology foot continuous updating – Old data</a:t>
            </a:r>
          </a:p>
          <a:p>
            <a:pPr>
              <a:spcAft>
                <a:spcPts val="1200"/>
              </a:spcAft>
            </a:pPr>
            <a:r>
              <a:rPr lang="en-US" dirty="0">
                <a:solidFill>
                  <a:schemeClr val="tx1"/>
                </a:solidFill>
              </a:rPr>
              <a:t>Strengthening NISSA access protocols and improving NISSA</a:t>
            </a:r>
          </a:p>
          <a:p>
            <a:pPr>
              <a:spcAft>
                <a:spcPts val="1200"/>
              </a:spcAft>
            </a:pPr>
            <a:r>
              <a:rPr lang="en-US" dirty="0">
                <a:solidFill>
                  <a:schemeClr val="tx1"/>
                </a:solidFill>
              </a:rPr>
              <a:t>Delivery of Payments during Shocks was delayed due to Covid-19 movement restrictions. Mobile Payments expansion could have improved delivery. </a:t>
            </a:r>
          </a:p>
          <a:p>
            <a:pPr>
              <a:spcAft>
                <a:spcPts val="1200"/>
              </a:spcAft>
            </a:pPr>
            <a:r>
              <a:rPr lang="en-US" dirty="0">
                <a:solidFill>
                  <a:schemeClr val="tx1"/>
                </a:solidFill>
              </a:rPr>
              <a:t>Improving access to NISSA Database for SP Partners</a:t>
            </a:r>
          </a:p>
          <a:p>
            <a:pPr>
              <a:spcAft>
                <a:spcPts val="1200"/>
              </a:spcAft>
            </a:pPr>
            <a:r>
              <a:rPr lang="en-US" dirty="0">
                <a:solidFill>
                  <a:schemeClr val="tx1"/>
                </a:solidFill>
              </a:rPr>
              <a:t>Use of other targeting methodologies – Poor validation</a:t>
            </a:r>
          </a:p>
        </p:txBody>
      </p:sp>
      <p:sp>
        <p:nvSpPr>
          <p:cNvPr id="10" name="Google Shape;109;p18"/>
          <p:cNvSpPr txBox="1">
            <a:spLocks/>
          </p:cNvSpPr>
          <p:nvPr/>
        </p:nvSpPr>
        <p:spPr>
          <a:xfrm>
            <a:off x="0" y="3657741"/>
            <a:ext cx="9051990" cy="1066543"/>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1200"/>
              </a:spcAft>
            </a:pPr>
            <a:r>
              <a:rPr lang="en-US" sz="1800" dirty="0">
                <a:solidFill>
                  <a:srgbClr val="00B050"/>
                </a:solidFill>
              </a:rPr>
              <a:t>Next Steps</a:t>
            </a:r>
            <a:r>
              <a:rPr lang="en-US" sz="1800" dirty="0">
                <a:solidFill>
                  <a:schemeClr val="tx1"/>
                </a:solidFill>
              </a:rPr>
              <a:t>	</a:t>
            </a:r>
            <a:r>
              <a:rPr lang="en-US" b="1" dirty="0">
                <a:solidFill>
                  <a:schemeClr val="tx1"/>
                </a:solidFill>
              </a:rPr>
              <a:t>1</a:t>
            </a:r>
            <a:r>
              <a:rPr lang="en-US" sz="1800" b="1" dirty="0">
                <a:solidFill>
                  <a:schemeClr val="tx1"/>
                </a:solidFill>
              </a:rPr>
              <a:t>. </a:t>
            </a:r>
            <a:r>
              <a:rPr lang="en-US" b="1" dirty="0">
                <a:solidFill>
                  <a:schemeClr val="tx1"/>
                </a:solidFill>
              </a:rPr>
              <a:t>Capacity Building of NISSA Unit. 2.   NISSA Constant Updating and                             Decentralization    2.   Community Validation   3. Implementation of NISSA Advocacy and Communication Strategy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0"/>
          <p:cNvPicPr preferRelativeResize="0"/>
          <p:nvPr/>
        </p:nvPicPr>
        <p:blipFill>
          <a:blip r:embed="rId3">
            <a:alphaModFix/>
          </a:blip>
          <a:stretch>
            <a:fillRect/>
          </a:stretch>
        </p:blipFill>
        <p:spPr>
          <a:xfrm>
            <a:off x="152400" y="4221451"/>
            <a:ext cx="753475" cy="753475"/>
          </a:xfrm>
          <a:prstGeom prst="rect">
            <a:avLst/>
          </a:prstGeom>
          <a:noFill/>
          <a:ln>
            <a:noFill/>
          </a:ln>
        </p:spPr>
      </p:pic>
      <p:sp>
        <p:nvSpPr>
          <p:cNvPr id="127" name="Google Shape;127;p20"/>
          <p:cNvSpPr/>
          <p:nvPr/>
        </p:nvSpPr>
        <p:spPr>
          <a:xfrm rot="-5400000">
            <a:off x="7421825" y="3424151"/>
            <a:ext cx="1729200" cy="1715400"/>
          </a:xfrm>
          <a:prstGeom prst="rtTriangle">
            <a:avLst/>
          </a:prstGeom>
          <a:solidFill>
            <a:srgbClr val="739E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86B334"/>
              </a:highlight>
            </a:endParaRPr>
          </a:p>
        </p:txBody>
      </p:sp>
      <p:sp>
        <p:nvSpPr>
          <p:cNvPr id="128" name="Google Shape;128;p20"/>
          <p:cNvSpPr/>
          <p:nvPr/>
        </p:nvSpPr>
        <p:spPr>
          <a:xfrm>
            <a:off x="6961775" y="2978550"/>
            <a:ext cx="2182204" cy="2179150"/>
          </a:xfrm>
          <a:custGeom>
            <a:avLst/>
            <a:gdLst/>
            <a:ahLst/>
            <a:cxnLst/>
            <a:rect l="l" t="t" r="r" b="b"/>
            <a:pathLst>
              <a:path w="88861" h="89145" extrusionOk="0">
                <a:moveTo>
                  <a:pt x="0" y="89145"/>
                </a:moveTo>
                <a:lnTo>
                  <a:pt x="88861" y="0"/>
                </a:lnTo>
                <a:close/>
              </a:path>
            </a:pathLst>
          </a:custGeom>
          <a:solidFill>
            <a:srgbClr val="86B334"/>
          </a:solidFill>
          <a:ln w="28575" cap="flat" cmpd="sng">
            <a:solidFill>
              <a:srgbClr val="86B334"/>
            </a:solidFill>
            <a:prstDash val="solid"/>
            <a:round/>
            <a:headEnd type="none" w="med" len="med"/>
            <a:tailEnd type="none" w="med" len="med"/>
          </a:ln>
        </p:spPr>
      </p:sp>
      <p:sp>
        <p:nvSpPr>
          <p:cNvPr id="129" name="Google Shape;129;p20"/>
          <p:cNvSpPr txBox="1">
            <a:spLocks noGrp="1"/>
          </p:cNvSpPr>
          <p:nvPr>
            <p:ph type="title"/>
          </p:nvPr>
        </p:nvSpPr>
        <p:spPr>
          <a:prstGeom prst="rect">
            <a:avLst/>
          </a:prstGeom>
        </p:spPr>
        <p:txBody>
          <a:bodyPr spcFirstLastPara="1" wrap="square" lIns="91425" tIns="91425" rIns="91425" bIns="91425" anchor="ctr" anchorCtr="0">
            <a:normAutofit fontScale="90000"/>
          </a:bodyPr>
          <a:lstStyle/>
          <a:p>
            <a:r>
              <a:rPr lang="it" dirty="0">
                <a:solidFill>
                  <a:srgbClr val="739E4F"/>
                </a:solidFill>
              </a:rPr>
              <a:t>Thank </a:t>
            </a:r>
            <a:r>
              <a:rPr lang="it" dirty="0" err="1">
                <a:solidFill>
                  <a:srgbClr val="739E4F"/>
                </a:solidFill>
              </a:rPr>
              <a:t>you</a:t>
            </a:r>
            <a:r>
              <a:rPr lang="en-US" dirty="0"/>
              <a:t/>
            </a:r>
            <a:br>
              <a:rPr lang="en-US" dirty="0"/>
            </a:br>
            <a:r>
              <a:rPr lang="en-US" dirty="0"/>
              <a:t/>
            </a:r>
            <a:br>
              <a:rPr lang="en-US" dirty="0"/>
            </a:br>
            <a:r>
              <a:rPr lang="it" dirty="0" err="1">
                <a:solidFill>
                  <a:srgbClr val="739E4F"/>
                </a:solidFill>
              </a:rPr>
              <a:t>Any</a:t>
            </a:r>
            <a:r>
              <a:rPr lang="it" dirty="0">
                <a:solidFill>
                  <a:srgbClr val="739E4F"/>
                </a:solidFill>
              </a:rPr>
              <a:t> </a:t>
            </a:r>
            <a:r>
              <a:rPr lang="it" dirty="0" err="1">
                <a:solidFill>
                  <a:srgbClr val="739E4F"/>
                </a:solidFill>
              </a:rPr>
              <a:t>questions</a:t>
            </a:r>
            <a:r>
              <a:rPr lang="it" dirty="0">
                <a:solidFill>
                  <a:srgbClr val="739E4F"/>
                </a:solidFill>
              </a:rPr>
              <a:t>?</a:t>
            </a:r>
          </a:p>
        </p:txBody>
      </p:sp>
      <p:pic>
        <p:nvPicPr>
          <p:cNvPr id="2" name="Picture 2" descr="Logo, company name&#10;&#10;Description automatically generated">
            <a:extLst>
              <a:ext uri="{FF2B5EF4-FFF2-40B4-BE49-F238E27FC236}">
                <a16:creationId xmlns:a16="http://schemas.microsoft.com/office/drawing/2014/main" xmlns="" id="{20EA2088-8500-40FA-B5B4-A24D68AFC293}"/>
              </a:ext>
            </a:extLst>
          </p:cNvPr>
          <p:cNvPicPr>
            <a:picLocks noChangeAspect="1"/>
          </p:cNvPicPr>
          <p:nvPr/>
        </p:nvPicPr>
        <p:blipFill>
          <a:blip r:embed="rId4"/>
          <a:stretch>
            <a:fillRect/>
          </a:stretch>
        </p:blipFill>
        <p:spPr>
          <a:xfrm>
            <a:off x="2873375" y="4500563"/>
            <a:ext cx="1073150" cy="460375"/>
          </a:xfrm>
          <a:prstGeom prst="rect">
            <a:avLst/>
          </a:prstGeom>
        </p:spPr>
      </p:pic>
      <p:pic>
        <p:nvPicPr>
          <p:cNvPr id="3" name="Picture 4" descr="Logo, company name&#10;&#10;Description automatically generated">
            <a:extLst>
              <a:ext uri="{FF2B5EF4-FFF2-40B4-BE49-F238E27FC236}">
                <a16:creationId xmlns:a16="http://schemas.microsoft.com/office/drawing/2014/main" xmlns="" id="{D939F9C9-E956-4DB3-B000-33192B25640B}"/>
              </a:ext>
            </a:extLst>
          </p:cNvPr>
          <p:cNvPicPr>
            <a:picLocks noChangeAspect="1"/>
          </p:cNvPicPr>
          <p:nvPr/>
        </p:nvPicPr>
        <p:blipFill>
          <a:blip r:embed="rId5"/>
          <a:stretch>
            <a:fillRect/>
          </a:stretch>
        </p:blipFill>
        <p:spPr>
          <a:xfrm>
            <a:off x="5926138" y="4500563"/>
            <a:ext cx="1076325" cy="460375"/>
          </a:xfrm>
          <a:prstGeom prst="rect">
            <a:avLst/>
          </a:prstGeom>
        </p:spPr>
      </p:pic>
    </p:spTree>
  </p:cSld>
  <p:clrMapOvr>
    <a:masterClrMapping/>
  </p:clrMapOvr>
</p:sld>
</file>

<file path=ppt/theme/theme1.xml><?xml version="1.0" encoding="utf-8"?>
<a:theme xmlns:a="http://schemas.openxmlformats.org/drawingml/2006/main" name="Tema2">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4339</TotalTime>
  <Words>734</Words>
  <Application>Microsoft Office PowerPoint</Application>
  <PresentationFormat>Presentazione su schermo (16:9)</PresentationFormat>
  <Paragraphs>68</Paragraphs>
  <Slides>7</Slides>
  <Notes>7</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vt:i4>
      </vt:variant>
    </vt:vector>
  </HeadingPairs>
  <TitlesOfParts>
    <vt:vector size="16" baseType="lpstr">
      <vt:lpstr>Arial</vt:lpstr>
      <vt:lpstr>Trebuchet MS</vt:lpstr>
      <vt:lpstr>Wingdings 3</vt:lpstr>
      <vt:lpstr>Average</vt:lpstr>
      <vt:lpstr>Courier New</vt:lpstr>
      <vt:lpstr>MS PGothic</vt:lpstr>
      <vt:lpstr>Andes ExtraLight</vt:lpstr>
      <vt:lpstr>Wingdings</vt:lpstr>
      <vt:lpstr>Tema2</vt:lpstr>
      <vt:lpstr>COP Face to Face</vt:lpstr>
      <vt:lpstr>Context – Social Protection Landscape and the Covid-19 Situation</vt:lpstr>
      <vt:lpstr>Social Protection Landscape</vt:lpstr>
      <vt:lpstr>National Information for System for social Assistance (NISSA) and Child Grant Programme (CGP)</vt:lpstr>
      <vt:lpstr>The Covid-19 Pandemic response</vt:lpstr>
      <vt:lpstr>Results and Lessons Learned, Next steps</vt:lpstr>
      <vt:lpstr>Thank you  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 Face to Face</dc:title>
  <dc:creator>Setlaba</dc:creator>
  <cp:lastModifiedBy>Asus3</cp:lastModifiedBy>
  <cp:revision>70</cp:revision>
  <cp:lastPrinted>2021-06-21T07:49:44Z</cp:lastPrinted>
  <dcterms:modified xsi:type="dcterms:W3CDTF">2021-06-22T08:40:03Z</dcterms:modified>
</cp:coreProperties>
</file>